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2" r:id="rId3"/>
    <p:sldId id="263" r:id="rId4"/>
    <p:sldId id="258" r:id="rId5"/>
    <p:sldId id="264" r:id="rId6"/>
    <p:sldId id="265" r:id="rId7"/>
    <p:sldId id="267" r:id="rId8"/>
    <p:sldId id="266" r:id="rId9"/>
    <p:sldId id="268" r:id="rId10"/>
    <p:sldId id="271" r:id="rId11"/>
    <p:sldId id="270" r:id="rId12"/>
    <p:sldId id="272" r:id="rId13"/>
    <p:sldId id="273" r:id="rId14"/>
    <p:sldId id="261" r:id="rId15"/>
    <p:sldId id="276" r:id="rId16"/>
    <p:sldId id="275" r:id="rId17"/>
    <p:sldId id="283" r:id="rId18"/>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FFCC"/>
    <a:srgbClr val="427E36"/>
    <a:srgbClr val="534334"/>
    <a:srgbClr val="453075"/>
    <a:srgbClr val="221540"/>
    <a:srgbClr val="E7DDE6"/>
    <a:srgbClr val="BD9EBA"/>
    <a:srgbClr val="26606C"/>
    <a:srgbClr val="506E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56" autoAdjust="0"/>
    <p:restoredTop sz="94660"/>
  </p:normalViewPr>
  <p:slideViewPr>
    <p:cSldViewPr snapToGrid="0">
      <p:cViewPr varScale="1">
        <p:scale>
          <a:sx n="107" d="100"/>
          <a:sy n="107" d="100"/>
        </p:scale>
        <p:origin x="38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4505B9-881B-61EF-CD38-239E520160F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610B028-0AA8-A308-8EED-446D8C90C4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3EBF7CD-3CE3-3F50-D59E-95B210AC1D95}"/>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5" name="Marcador de pie de página 4">
            <a:extLst>
              <a:ext uri="{FF2B5EF4-FFF2-40B4-BE49-F238E27FC236}">
                <a16:creationId xmlns:a16="http://schemas.microsoft.com/office/drawing/2014/main" id="{1C355185-4EB4-E5CB-E931-A9451FDA66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BBAB9A-6AD1-2C16-E49F-BE6A837E1A9D}"/>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004271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636238-40BA-4ED5-6301-D10DCECBD28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B3CE800-1411-7A31-4B40-FFA65FE7392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864DD15-FC76-4DDD-824A-A90844589524}"/>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5" name="Marcador de pie de página 4">
            <a:extLst>
              <a:ext uri="{FF2B5EF4-FFF2-40B4-BE49-F238E27FC236}">
                <a16:creationId xmlns:a16="http://schemas.microsoft.com/office/drawing/2014/main" id="{86EFE16A-7DCD-081C-8C56-38D23C27719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B6FA766-442B-4240-99F7-2B18D1F98EA8}"/>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434951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6E2692-E2C9-9FEA-FE84-3A05BBD8BE0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8EC951D-F0DA-1B6E-7DAE-45CCA62A498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64966D8-4B9B-639C-FAB2-21469303449E}"/>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5" name="Marcador de pie de página 4">
            <a:extLst>
              <a:ext uri="{FF2B5EF4-FFF2-40B4-BE49-F238E27FC236}">
                <a16:creationId xmlns:a16="http://schemas.microsoft.com/office/drawing/2014/main" id="{B1A9803B-BDD5-F742-9383-0D403A96E24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480C4DE-B204-C306-A366-80B07DF4ADF0}"/>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17781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CE8A5E-0AEF-ADCD-4AB8-2B109D5E6F6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BEC26AB-B5B6-2EED-32FD-CF1318EA2D2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EEAB613-83F7-FD5C-BA44-A3B90AE93BB2}"/>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5" name="Marcador de pie de página 4">
            <a:extLst>
              <a:ext uri="{FF2B5EF4-FFF2-40B4-BE49-F238E27FC236}">
                <a16:creationId xmlns:a16="http://schemas.microsoft.com/office/drawing/2014/main" id="{9AE4ABB2-6A5F-E4CF-4D70-CA492099E2D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DF6B858-2C43-B2DE-43DC-A001DD494F6B}"/>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12469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89702D-21AE-3ACF-F8E6-F0AB7C58DF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B90B2918-0B5C-2F5E-EF8C-AF8BD3CB94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1C4FA-95B8-4C3D-C4C7-8CB943AFE183}"/>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5" name="Marcador de pie de página 4">
            <a:extLst>
              <a:ext uri="{FF2B5EF4-FFF2-40B4-BE49-F238E27FC236}">
                <a16:creationId xmlns:a16="http://schemas.microsoft.com/office/drawing/2014/main" id="{9EC5D693-B912-2940-0517-95FE795BB5B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F7E887A-F7BB-C6EB-1DDE-1EF00312D0B3}"/>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5674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707630-9BB3-6E8F-C3AC-EE5A3D553A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1424F6C-6EA6-E5DF-F0F4-50CF709B4C2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DFC87EDD-CC4F-6930-C004-E5AAECECBC9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55F981C-A94B-FA44-9DC1-3C3B636980F9}"/>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6" name="Marcador de pie de página 5">
            <a:extLst>
              <a:ext uri="{FF2B5EF4-FFF2-40B4-BE49-F238E27FC236}">
                <a16:creationId xmlns:a16="http://schemas.microsoft.com/office/drawing/2014/main" id="{427EE199-A449-780E-4B08-1F22E840F7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FEB7EB2-5072-9F47-E7B0-661220497520}"/>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1907211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47202E-1D42-F405-C186-256824D30B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520CF6-4BD9-11F4-1923-90C52D74DAA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118B569-1288-F1BA-A31C-70896AD9B8B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35227BC-B835-E0BC-19C5-BB5B04F7A5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1FC108F-03A3-AE7F-63C5-66C031742CB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E3DA3A5-B5C6-2E9B-C37A-C3A7C66DF560}"/>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8" name="Marcador de pie de página 7">
            <a:extLst>
              <a:ext uri="{FF2B5EF4-FFF2-40B4-BE49-F238E27FC236}">
                <a16:creationId xmlns:a16="http://schemas.microsoft.com/office/drawing/2014/main" id="{338DE101-8DED-CCF3-235F-B0968B0A5D4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FFF470-4525-90CC-D7DA-ADF4D4416525}"/>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3572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70301F-30C2-F705-6475-2BA2F326D80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C24128F-8133-94F8-76C2-7899321E3590}"/>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4" name="Marcador de pie de página 3">
            <a:extLst>
              <a:ext uri="{FF2B5EF4-FFF2-40B4-BE49-F238E27FC236}">
                <a16:creationId xmlns:a16="http://schemas.microsoft.com/office/drawing/2014/main" id="{E546CCFB-A47E-F8A6-D039-B03202626EC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74E40B0-F18C-F363-6480-A59377B5BD0D}"/>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1872416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A5D59F8-B334-B8E5-9F81-2ADF75043B23}"/>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3" name="Marcador de pie de página 2">
            <a:extLst>
              <a:ext uri="{FF2B5EF4-FFF2-40B4-BE49-F238E27FC236}">
                <a16:creationId xmlns:a16="http://schemas.microsoft.com/office/drawing/2014/main" id="{42E1D785-CEC9-E4E3-ACC6-A6BBE3A575C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13EE20-7AB5-49D0-E19A-EB5F4792E4EB}"/>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35086662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40B060-A98C-9370-AB19-DA2AC207E1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93DE6F4-F8CC-C467-6D95-6F8A7AEC67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DDA70B-1469-F2C6-5076-3905AE5376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AB86A2-1D20-EFA7-3C0B-F367EF1A1D5E}"/>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6" name="Marcador de pie de página 5">
            <a:extLst>
              <a:ext uri="{FF2B5EF4-FFF2-40B4-BE49-F238E27FC236}">
                <a16:creationId xmlns:a16="http://schemas.microsoft.com/office/drawing/2014/main" id="{EF372285-D26E-4397-D4FD-10003F4562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6F91CCC-0A50-55E8-3A1A-47AB925B5D50}"/>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8480439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2B8A58-439F-E58A-8D4F-AC41BEDC3CC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39576E72-453A-8A99-A979-FA9D3F5E10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0F5B970-7BD4-87E8-46F8-D9EB59222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35ACB5A-FE9B-9267-E9BA-3EB8F4C2A711}"/>
              </a:ext>
            </a:extLst>
          </p:cNvPr>
          <p:cNvSpPr>
            <a:spLocks noGrp="1"/>
          </p:cNvSpPr>
          <p:nvPr>
            <p:ph type="dt" sz="half" idx="10"/>
          </p:nvPr>
        </p:nvSpPr>
        <p:spPr/>
        <p:txBody>
          <a:bodyPr/>
          <a:lstStyle/>
          <a:p>
            <a:fld id="{3ACB69CF-8E48-4C33-B798-5498A918B0C0}" type="datetimeFigureOut">
              <a:rPr lang="es-ES" smtClean="0"/>
              <a:t>03/01/2026</a:t>
            </a:fld>
            <a:endParaRPr lang="es-ES"/>
          </a:p>
        </p:txBody>
      </p:sp>
      <p:sp>
        <p:nvSpPr>
          <p:cNvPr id="6" name="Marcador de pie de página 5">
            <a:extLst>
              <a:ext uri="{FF2B5EF4-FFF2-40B4-BE49-F238E27FC236}">
                <a16:creationId xmlns:a16="http://schemas.microsoft.com/office/drawing/2014/main" id="{F2F6BC49-D6BE-3E2B-9AC3-CB7849C719C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1706512-6325-AEE8-B119-BB6A93BD355C}"/>
              </a:ext>
            </a:extLst>
          </p:cNvPr>
          <p:cNvSpPr>
            <a:spLocks noGrp="1"/>
          </p:cNvSpPr>
          <p:nvPr>
            <p:ph type="sldNum" sz="quarter" idx="12"/>
          </p:nvPr>
        </p:nvSpPr>
        <p:spPr/>
        <p:txBody>
          <a:bodyPr/>
          <a:lstStyle/>
          <a:p>
            <a:fld id="{C86D5288-46EE-42A9-8DB0-2BF18F805484}" type="slidenum">
              <a:rPr lang="es-ES" smtClean="0"/>
              <a:t>‹Nº›</a:t>
            </a:fld>
            <a:endParaRPr lang="es-ES"/>
          </a:p>
        </p:txBody>
      </p:sp>
    </p:spTree>
    <p:extLst>
      <p:ext uri="{BB962C8B-B14F-4D97-AF65-F5344CB8AC3E}">
        <p14:creationId xmlns:p14="http://schemas.microsoft.com/office/powerpoint/2010/main" val="2828689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18506BD-B614-B200-D7EF-5604DC2D4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FEC107F6-9D41-82DC-2AF9-8CAA1AF124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E90268-1D3B-9F65-83BE-86368C0B2C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CB69CF-8E48-4C33-B798-5498A918B0C0}" type="datetimeFigureOut">
              <a:rPr lang="es-ES" smtClean="0"/>
              <a:t>03/01/2026</a:t>
            </a:fld>
            <a:endParaRPr lang="es-ES"/>
          </a:p>
        </p:txBody>
      </p:sp>
      <p:sp>
        <p:nvSpPr>
          <p:cNvPr id="5" name="Marcador de pie de página 4">
            <a:extLst>
              <a:ext uri="{FF2B5EF4-FFF2-40B4-BE49-F238E27FC236}">
                <a16:creationId xmlns:a16="http://schemas.microsoft.com/office/drawing/2014/main" id="{01FCE186-6EDD-BBFA-4D9A-086AF9048E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DDFD777-7872-D115-602D-B5718CBCA5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6D5288-46EE-42A9-8DB0-2BF18F805484}" type="slidenum">
              <a:rPr lang="es-ES" smtClean="0"/>
              <a:t>‹Nº›</a:t>
            </a:fld>
            <a:endParaRPr lang="es-ES"/>
          </a:p>
        </p:txBody>
      </p:sp>
    </p:spTree>
    <p:extLst>
      <p:ext uri="{BB962C8B-B14F-4D97-AF65-F5344CB8AC3E}">
        <p14:creationId xmlns:p14="http://schemas.microsoft.com/office/powerpoint/2010/main" val="13479979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0.jp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5.jpg"/><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0.jp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49.jpe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5.JPG"/><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54.jp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6.jpg"/><Relationship Id="rId7" Type="http://schemas.microsoft.com/office/2007/relationships/hdphoto" Target="../media/hdphoto1.wdp"/><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image" Target="../media/image65.png"/><Relationship Id="rId5" Type="http://schemas.microsoft.com/office/2007/relationships/hdphoto" Target="../media/hdphoto2.wdp"/><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jp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7.jp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4.jpg"/><Relationship Id="rId7"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27.jp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image" Target="../media/image19.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1.jpe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jpeg"/><Relationship Id="rId2" Type="http://schemas.openxmlformats.org/officeDocument/2006/relationships/image" Target="../media/image33.jp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36.jpe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6000" r="-16000"/>
          </a:stretch>
        </a:blipFill>
        <a:effectLst/>
      </p:bgPr>
    </p:bg>
    <p:spTree>
      <p:nvGrpSpPr>
        <p:cNvPr id="1" name="">
          <a:extLst>
            <a:ext uri="{FF2B5EF4-FFF2-40B4-BE49-F238E27FC236}">
              <a16:creationId xmlns:a16="http://schemas.microsoft.com/office/drawing/2014/main" id="{5377B51D-7551-2728-68B7-7206BC04D09F}"/>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53D4CF1-552D-06B5-E643-CC744EA9BE61}"/>
              </a:ext>
            </a:extLst>
          </p:cNvPr>
          <p:cNvSpPr txBox="1"/>
          <p:nvPr/>
        </p:nvSpPr>
        <p:spPr>
          <a:xfrm>
            <a:off x="132203" y="0"/>
            <a:ext cx="7888077" cy="1754326"/>
          </a:xfrm>
          <a:prstGeom prst="rect">
            <a:avLst/>
          </a:prstGeom>
          <a:noFill/>
          <a:effectLst>
            <a:softEdge rad="63500"/>
          </a:effectLst>
        </p:spPr>
        <p:txBody>
          <a:bodyPr wrap="square">
            <a:spAutoFit/>
            <a:scene3d>
              <a:camera prst="orthographicFront"/>
              <a:lightRig rig="threePt" dir="t"/>
            </a:scene3d>
            <a:sp3d extrusionH="57150">
              <a:bevelT h="25400" prst="softRound"/>
            </a:sp3d>
          </a:bodyPr>
          <a:lstStyle/>
          <a:p>
            <a:pPr algn="ctr"/>
            <a:r>
              <a:rPr lang="en-US" sz="5400" b="1" noProof="0" dirty="0">
                <a:ln w="3175"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dist="38100" dir="10800000" algn="r" rotWithShape="0">
                    <a:prstClr val="black"/>
                  </a:outerShdw>
                </a:effectLst>
                <a:latin typeface="Abhaya Libre ExtraBold" panose="02000803000000000000" pitchFamily="2" charset="0"/>
                <a:cs typeface="Abhaya Libre ExtraBold" panose="02000803000000000000" pitchFamily="2" charset="0"/>
              </a:rPr>
              <a:t>Is the Law a Transcription of God’s Character?</a:t>
            </a:r>
          </a:p>
        </p:txBody>
      </p:sp>
    </p:spTree>
    <p:extLst>
      <p:ext uri="{BB962C8B-B14F-4D97-AF65-F5344CB8AC3E}">
        <p14:creationId xmlns:p14="http://schemas.microsoft.com/office/powerpoint/2010/main" val="1762321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4" name="Imagen 3" descr="Forma&#10;&#10;El contenido generado por IA puede ser incorrecto.">
            <a:extLst>
              <a:ext uri="{FF2B5EF4-FFF2-40B4-BE49-F238E27FC236}">
                <a16:creationId xmlns:a16="http://schemas.microsoft.com/office/drawing/2014/main" id="{D975DDD2-0BDB-6F9D-2145-FA35B87F76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5243" y="52536"/>
            <a:ext cx="5937516" cy="1999492"/>
          </a:xfrm>
          <a:prstGeom prst="rect">
            <a:avLst/>
          </a:prstGeom>
          <a:effectLst>
            <a:outerShdw blurRad="50800" dist="38100" dir="8100000" algn="tr" rotWithShape="0">
              <a:prstClr val="black">
                <a:alpha val="40000"/>
              </a:prstClr>
            </a:outerShdw>
          </a:effectLst>
        </p:spPr>
      </p:pic>
      <p:pic>
        <p:nvPicPr>
          <p:cNvPr id="6" name="Imagen 5" descr="Forma&#10;&#10;El contenido generado por IA puede ser incorrecto.">
            <a:extLst>
              <a:ext uri="{FF2B5EF4-FFF2-40B4-BE49-F238E27FC236}">
                <a16:creationId xmlns:a16="http://schemas.microsoft.com/office/drawing/2014/main" id="{B1BE42BE-738B-A38A-72CC-7DAD78710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3" y="52536"/>
            <a:ext cx="5937516" cy="1999492"/>
          </a:xfrm>
          <a:prstGeom prst="rect">
            <a:avLst/>
          </a:prstGeom>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E94E7CDA-8276-6403-5911-A3244533EC18}"/>
              </a:ext>
            </a:extLst>
          </p:cNvPr>
          <p:cNvSpPr txBox="1"/>
          <p:nvPr/>
        </p:nvSpPr>
        <p:spPr>
          <a:xfrm>
            <a:off x="865485" y="636782"/>
            <a:ext cx="4616822" cy="830997"/>
          </a:xfrm>
          <a:prstGeom prst="rect">
            <a:avLst/>
          </a:prstGeom>
          <a:noFill/>
        </p:spPr>
        <p:txBody>
          <a:bodyPr wrap="square" rtlCol="0">
            <a:spAutoFit/>
          </a:bodyPr>
          <a:lstStyle/>
          <a:p>
            <a:pPr algn="ctr"/>
            <a:r>
              <a:rPr lang="en-US" sz="4800" b="1" noProof="0" dirty="0">
                <a:ln>
                  <a:solidFill>
                    <a:srgbClr val="FFFF00"/>
                  </a:solidFill>
                </a:ln>
                <a:solidFill>
                  <a:srgbClr val="557A57"/>
                </a:solidFill>
              </a:rPr>
              <a:t>GOD IS ETERNAL</a:t>
            </a:r>
          </a:p>
        </p:txBody>
      </p:sp>
      <p:sp>
        <p:nvSpPr>
          <p:cNvPr id="10" name="CuadroTexto 9">
            <a:extLst>
              <a:ext uri="{FF2B5EF4-FFF2-40B4-BE49-F238E27FC236}">
                <a16:creationId xmlns:a16="http://schemas.microsoft.com/office/drawing/2014/main" id="{94387617-F569-5643-9665-9242D723FC89}"/>
              </a:ext>
            </a:extLst>
          </p:cNvPr>
          <p:cNvSpPr txBox="1"/>
          <p:nvPr/>
        </p:nvSpPr>
        <p:spPr>
          <a:xfrm>
            <a:off x="7519149" y="267451"/>
            <a:ext cx="3249704" cy="1569660"/>
          </a:xfrm>
          <a:prstGeom prst="rect">
            <a:avLst/>
          </a:prstGeom>
          <a:noFill/>
        </p:spPr>
        <p:txBody>
          <a:bodyPr wrap="square" rtlCol="0">
            <a:spAutoFit/>
          </a:bodyPr>
          <a:lstStyle/>
          <a:p>
            <a:pPr algn="ctr"/>
            <a:r>
              <a:rPr lang="en-US" sz="4800" b="1" noProof="0" dirty="0">
                <a:ln>
                  <a:solidFill>
                    <a:schemeClr val="bg1"/>
                  </a:solidFill>
                </a:ln>
                <a:solidFill>
                  <a:srgbClr val="9C5514"/>
                </a:solidFill>
              </a:rPr>
              <a:t>THE LAW IS ETERNAL</a:t>
            </a:r>
          </a:p>
        </p:txBody>
      </p:sp>
      <p:sp>
        <p:nvSpPr>
          <p:cNvPr id="11" name="CuadroTexto 10">
            <a:extLst>
              <a:ext uri="{FF2B5EF4-FFF2-40B4-BE49-F238E27FC236}">
                <a16:creationId xmlns:a16="http://schemas.microsoft.com/office/drawing/2014/main" id="{0AA114F8-475D-8009-6036-450A4163C81F}"/>
              </a:ext>
            </a:extLst>
          </p:cNvPr>
          <p:cNvSpPr txBox="1"/>
          <p:nvPr/>
        </p:nvSpPr>
        <p:spPr>
          <a:xfrm flipH="1">
            <a:off x="79239" y="4867725"/>
            <a:ext cx="6482925" cy="1938992"/>
          </a:xfrm>
          <a:prstGeom prst="homePlate">
            <a:avLst>
              <a:gd name="adj" fmla="val 23379"/>
            </a:avLst>
          </a:prstGeom>
          <a:solidFill>
            <a:srgbClr val="557A57"/>
          </a:solidFill>
          <a:ln>
            <a:solidFill>
              <a:srgbClr val="547A56"/>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sp>
        <p:nvSpPr>
          <p:cNvPr id="13" name="CuadroTexto 12">
            <a:extLst>
              <a:ext uri="{FF2B5EF4-FFF2-40B4-BE49-F238E27FC236}">
                <a16:creationId xmlns:a16="http://schemas.microsoft.com/office/drawing/2014/main" id="{ACB8B1BB-9F74-BE2C-C9A3-07AE163A5C41}"/>
              </a:ext>
            </a:extLst>
          </p:cNvPr>
          <p:cNvSpPr txBox="1"/>
          <p:nvPr/>
        </p:nvSpPr>
        <p:spPr>
          <a:xfrm>
            <a:off x="6175244" y="2149343"/>
            <a:ext cx="5937516" cy="1938992"/>
          </a:xfrm>
          <a:prstGeom prst="homePlate">
            <a:avLst>
              <a:gd name="adj" fmla="val 17831"/>
            </a:avLst>
          </a:prstGeom>
          <a:solidFill>
            <a:srgbClr val="AD661A"/>
          </a:solidFill>
          <a:ln>
            <a:solidFill>
              <a:srgbClr val="AD661A"/>
            </a:solid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sp>
        <p:nvSpPr>
          <p:cNvPr id="9" name="CuadroTexto 8">
            <a:extLst>
              <a:ext uri="{FF2B5EF4-FFF2-40B4-BE49-F238E27FC236}">
                <a16:creationId xmlns:a16="http://schemas.microsoft.com/office/drawing/2014/main" id="{EC6F9F3E-D9C8-763C-F816-1085F0F581D4}"/>
              </a:ext>
            </a:extLst>
          </p:cNvPr>
          <p:cNvSpPr txBox="1"/>
          <p:nvPr/>
        </p:nvSpPr>
        <p:spPr>
          <a:xfrm>
            <a:off x="6043652" y="2156679"/>
            <a:ext cx="5937515" cy="1938992"/>
          </a:xfrm>
          <a:prstGeom prst="rect">
            <a:avLst/>
          </a:prstGeom>
          <a:noFill/>
        </p:spPr>
        <p:txBody>
          <a:bodyPr wrap="square">
            <a:spAutoFit/>
          </a:bodyPr>
          <a:lstStyle/>
          <a:p>
            <a:pPr algn="ctr"/>
            <a:r>
              <a:rPr lang="en-US" sz="2400" b="1" noProof="0" dirty="0">
                <a:solidFill>
                  <a:schemeClr val="bg1"/>
                </a:solidFill>
              </a:rPr>
              <a:t>The works of his hands are verity and judgment; all his commandments are sure. They stand fast for ever and ever, and are done in truth and uprightness.</a:t>
            </a:r>
            <a:br>
              <a:rPr lang="en-US" sz="2400" b="1" noProof="0" dirty="0">
                <a:solidFill>
                  <a:schemeClr val="bg1"/>
                </a:solidFill>
              </a:rPr>
            </a:br>
            <a:r>
              <a:rPr lang="en-US" sz="2400" b="1" noProof="0" dirty="0">
                <a:solidFill>
                  <a:schemeClr val="bg1"/>
                </a:solidFill>
              </a:rPr>
              <a:t>(Psalm 111:7-8)</a:t>
            </a:r>
          </a:p>
        </p:txBody>
      </p:sp>
      <p:sp>
        <p:nvSpPr>
          <p:cNvPr id="7" name="CuadroTexto 6">
            <a:extLst>
              <a:ext uri="{FF2B5EF4-FFF2-40B4-BE49-F238E27FC236}">
                <a16:creationId xmlns:a16="http://schemas.microsoft.com/office/drawing/2014/main" id="{E1ED2B2D-18A0-D23B-E187-69EEA2114B33}"/>
              </a:ext>
            </a:extLst>
          </p:cNvPr>
          <p:cNvSpPr txBox="1"/>
          <p:nvPr/>
        </p:nvSpPr>
        <p:spPr>
          <a:xfrm>
            <a:off x="488618" y="4860389"/>
            <a:ext cx="5937515" cy="1938992"/>
          </a:xfrm>
          <a:prstGeom prst="rect">
            <a:avLst/>
          </a:prstGeom>
          <a:noFill/>
        </p:spPr>
        <p:txBody>
          <a:bodyPr wrap="square">
            <a:spAutoFit/>
          </a:bodyPr>
          <a:lstStyle/>
          <a:p>
            <a:pPr algn="ctr"/>
            <a:r>
              <a:rPr lang="en-US" sz="2400" b="1" noProof="0" dirty="0">
                <a:solidFill>
                  <a:schemeClr val="bg1"/>
                </a:solidFill>
              </a:rPr>
              <a:t>Hast thou not known? hast thou not heard, that the everlasting God, the LORD, the Creator of the ends of the earth, </a:t>
            </a:r>
            <a:r>
              <a:rPr lang="en-US" sz="2400" b="1" noProof="0" dirty="0" err="1">
                <a:solidFill>
                  <a:schemeClr val="bg1"/>
                </a:solidFill>
              </a:rPr>
              <a:t>fainteth</a:t>
            </a:r>
            <a:r>
              <a:rPr lang="en-US" sz="2400" b="1" noProof="0" dirty="0">
                <a:solidFill>
                  <a:schemeClr val="bg1"/>
                </a:solidFill>
              </a:rPr>
              <a:t> not, neither is weary? there is no searching of his understanding. (Isaiah 40:28)</a:t>
            </a:r>
          </a:p>
        </p:txBody>
      </p:sp>
      <p:pic>
        <p:nvPicPr>
          <p:cNvPr id="15" name="Imagen 14" descr="Un conjunto de letras blancas en un fondo blanco&#10;&#10;El contenido generado por IA puede ser incorrecto.">
            <a:extLst>
              <a:ext uri="{FF2B5EF4-FFF2-40B4-BE49-F238E27FC236}">
                <a16:creationId xmlns:a16="http://schemas.microsoft.com/office/drawing/2014/main" id="{8FA6F559-1F7C-5863-F954-09D0244CF9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0071" y="4200322"/>
            <a:ext cx="5272688" cy="2605569"/>
          </a:xfrm>
          <a:prstGeom prst="rect">
            <a:avLst/>
          </a:prstGeom>
          <a:blipFill dpi="0" rotWithShape="1">
            <a:blip r:embed="rId6"/>
            <a:srcRect/>
            <a:stretch>
              <a:fillRect l="257" t="-73711" r="-257" b="-131213"/>
            </a:stretch>
          </a:blipFill>
          <a:ln>
            <a:solidFill>
              <a:srgbClr val="AD661A"/>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19" name="Imagen 18" descr="Dibujo de una persona&#10;&#10;El contenido generado por IA puede ser incorrecto.">
            <a:extLst>
              <a:ext uri="{FF2B5EF4-FFF2-40B4-BE49-F238E27FC236}">
                <a16:creationId xmlns:a16="http://schemas.microsoft.com/office/drawing/2014/main" id="{F321302D-E97B-20BC-9EAE-FAAC8AC6646B}"/>
              </a:ext>
            </a:extLst>
          </p:cNvPr>
          <p:cNvPicPr>
            <a:picLocks noChangeAspect="1"/>
          </p:cNvPicPr>
          <p:nvPr/>
        </p:nvPicPr>
        <p:blipFill>
          <a:blip r:embed="rId7">
            <a:extLst>
              <a:ext uri="{28A0092B-C50C-407E-A947-70E740481C1C}">
                <a14:useLocalDpi xmlns:a14="http://schemas.microsoft.com/office/drawing/2010/main" val="0"/>
              </a:ext>
            </a:extLst>
          </a:blip>
          <a:srcRect b="14495"/>
          <a:stretch>
            <a:fillRect/>
          </a:stretch>
        </p:blipFill>
        <p:spPr>
          <a:xfrm>
            <a:off x="297273" y="2093444"/>
            <a:ext cx="5614786" cy="2690930"/>
          </a:xfrm>
          <a:prstGeom prst="rect">
            <a:avLst/>
          </a:prstGeom>
          <a:blipFill dpi="0" rotWithShape="1">
            <a:blip r:embed="rId6"/>
            <a:srcRect/>
            <a:stretch>
              <a:fillRect l="257" t="-73711" r="-257" b="-131213"/>
            </a:stretch>
          </a:blipFill>
          <a:ln>
            <a:solidFill>
              <a:srgbClr val="38613D"/>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0" name="CuadroTexto 19">
            <a:extLst>
              <a:ext uri="{FF2B5EF4-FFF2-40B4-BE49-F238E27FC236}">
                <a16:creationId xmlns:a16="http://schemas.microsoft.com/office/drawing/2014/main" id="{1325FEE4-19BE-C576-197F-24258B0C3596}"/>
              </a:ext>
            </a:extLst>
          </p:cNvPr>
          <p:cNvSpPr txBox="1"/>
          <p:nvPr/>
        </p:nvSpPr>
        <p:spPr>
          <a:xfrm>
            <a:off x="270425" y="510155"/>
            <a:ext cx="625459" cy="1015663"/>
          </a:xfrm>
          <a:prstGeom prst="rect">
            <a:avLst/>
          </a:prstGeom>
          <a:noFill/>
        </p:spPr>
        <p:txBody>
          <a:bodyPr wrap="square" rtlCol="0">
            <a:spAutoFit/>
          </a:bodyPr>
          <a:lstStyle/>
          <a:p>
            <a:pPr algn="ctr"/>
            <a:r>
              <a:rPr lang="en-US" sz="6000" b="1" noProof="0" dirty="0">
                <a:ln>
                  <a:solidFill>
                    <a:srgbClr val="FFFF00"/>
                  </a:solidFill>
                </a:ln>
                <a:solidFill>
                  <a:srgbClr val="557A57"/>
                </a:solidFill>
              </a:rPr>
              <a:t>8</a:t>
            </a:r>
          </a:p>
        </p:txBody>
      </p:sp>
      <p:sp>
        <p:nvSpPr>
          <p:cNvPr id="21" name="CuadroTexto 20">
            <a:extLst>
              <a:ext uri="{FF2B5EF4-FFF2-40B4-BE49-F238E27FC236}">
                <a16:creationId xmlns:a16="http://schemas.microsoft.com/office/drawing/2014/main" id="{A86C3653-BD63-3AAD-DBB5-44FCEA2C3F0D}"/>
              </a:ext>
            </a:extLst>
          </p:cNvPr>
          <p:cNvSpPr txBox="1"/>
          <p:nvPr/>
        </p:nvSpPr>
        <p:spPr>
          <a:xfrm>
            <a:off x="11315994" y="510155"/>
            <a:ext cx="625459" cy="1015663"/>
          </a:xfrm>
          <a:prstGeom prst="rect">
            <a:avLst/>
          </a:prstGeom>
          <a:noFill/>
        </p:spPr>
        <p:txBody>
          <a:bodyPr wrap="square" rtlCol="0">
            <a:spAutoFit/>
          </a:bodyPr>
          <a:lstStyle/>
          <a:p>
            <a:pPr algn="ctr"/>
            <a:r>
              <a:rPr lang="en-US" sz="6000" b="1" noProof="0" dirty="0">
                <a:ln>
                  <a:solidFill>
                    <a:srgbClr val="FFFF00"/>
                  </a:solidFill>
                </a:ln>
                <a:solidFill>
                  <a:srgbClr val="9C5514"/>
                </a:solidFill>
              </a:rPr>
              <a:t>H</a:t>
            </a:r>
          </a:p>
        </p:txBody>
      </p:sp>
    </p:spTree>
    <p:extLst>
      <p:ext uri="{BB962C8B-B14F-4D97-AF65-F5344CB8AC3E}">
        <p14:creationId xmlns:p14="http://schemas.microsoft.com/office/powerpoint/2010/main" val="102126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50"/>
                                        <p:tgtEl>
                                          <p:spTgt spid="20"/>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childTnLst>
                          </p:cTn>
                        </p:par>
                        <p:par>
                          <p:cTn id="44" fill="hold">
                            <p:stCondLst>
                              <p:cond delay="1000"/>
                            </p:stCondLst>
                            <p:childTnLst>
                              <p:par>
                                <p:cTn id="45" presetID="16" presetClass="entr" presetSubtype="37"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p:cTn id="58" dur="500" fill="hold"/>
                                        <p:tgtEl>
                                          <p:spTgt spid="13"/>
                                        </p:tgtEl>
                                        <p:attrNameLst>
                                          <p:attrName>ppt_w</p:attrName>
                                        </p:attrNameLst>
                                      </p:cBhvr>
                                      <p:tavLst>
                                        <p:tav tm="0">
                                          <p:val>
                                            <p:fltVal val="0"/>
                                          </p:val>
                                        </p:tav>
                                        <p:tav tm="100000">
                                          <p:val>
                                            <p:strVal val="#ppt_w"/>
                                          </p:val>
                                        </p:tav>
                                      </p:tavLst>
                                    </p:anim>
                                    <p:anim calcmode="lin" valueType="num">
                                      <p:cBhvr>
                                        <p:cTn id="59" dur="500" fill="hold"/>
                                        <p:tgtEl>
                                          <p:spTgt spid="13"/>
                                        </p:tgtEl>
                                        <p:attrNameLst>
                                          <p:attrName>ppt_h</p:attrName>
                                        </p:attrNameLst>
                                      </p:cBhvr>
                                      <p:tavLst>
                                        <p:tav tm="0">
                                          <p:val>
                                            <p:fltVal val="0"/>
                                          </p:val>
                                        </p:tav>
                                        <p:tav tm="100000">
                                          <p:val>
                                            <p:strVal val="#ppt_h"/>
                                          </p:val>
                                        </p:tav>
                                      </p:tavLst>
                                    </p:anim>
                                    <p:animEffect transition="in" filter="fade">
                                      <p:cBhvr>
                                        <p:cTn id="60" dur="500"/>
                                        <p:tgtEl>
                                          <p:spTgt spid="13"/>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animBg="1"/>
      <p:bldP spid="13" grpId="0" animBg="1"/>
      <p:bldP spid="9" grpId="0"/>
      <p:bldP spid="7" grpId="0"/>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9" name="Imagen 8">
            <a:extLst>
              <a:ext uri="{FF2B5EF4-FFF2-40B4-BE49-F238E27FC236}">
                <a16:creationId xmlns:a16="http://schemas.microsoft.com/office/drawing/2014/main" id="{7C144DDF-97EE-11D8-AA65-0448BDCB8DC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1718" y="82257"/>
            <a:ext cx="5871882" cy="1171262"/>
          </a:xfrm>
          <a:prstGeom prst="rect">
            <a:avLst/>
          </a:prstGeom>
        </p:spPr>
      </p:pic>
      <p:pic>
        <p:nvPicPr>
          <p:cNvPr id="11" name="Imagen 10" descr="Forma, Rectángulo&#10;&#10;El contenido generado por IA puede ser incorrecto.">
            <a:extLst>
              <a:ext uri="{FF2B5EF4-FFF2-40B4-BE49-F238E27FC236}">
                <a16:creationId xmlns:a16="http://schemas.microsoft.com/office/drawing/2014/main" id="{CD8EB4AA-4CAE-1950-36AB-EE204FFFCE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4278" y="68862"/>
            <a:ext cx="6096005" cy="1198052"/>
          </a:xfrm>
          <a:prstGeom prst="rect">
            <a:avLst/>
          </a:prstGeom>
        </p:spPr>
      </p:pic>
      <p:sp>
        <p:nvSpPr>
          <p:cNvPr id="12" name="CuadroTexto 11">
            <a:extLst>
              <a:ext uri="{FF2B5EF4-FFF2-40B4-BE49-F238E27FC236}">
                <a16:creationId xmlns:a16="http://schemas.microsoft.com/office/drawing/2014/main" id="{99AE86B0-14A4-06DF-EA57-2ABA8C98224C}"/>
              </a:ext>
            </a:extLst>
          </p:cNvPr>
          <p:cNvSpPr txBox="1"/>
          <p:nvPr/>
        </p:nvSpPr>
        <p:spPr>
          <a:xfrm>
            <a:off x="1541929" y="284354"/>
            <a:ext cx="4401672" cy="707886"/>
          </a:xfrm>
          <a:prstGeom prst="rect">
            <a:avLst/>
          </a:prstGeom>
          <a:noFill/>
          <a:effectLst>
            <a:innerShdw blurRad="63500" dist="50800" dir="16200000">
              <a:prstClr val="black">
                <a:alpha val="50000"/>
              </a:prstClr>
            </a:innerShdw>
          </a:effectLst>
        </p:spPr>
        <p:txBody>
          <a:bodyPr wrap="square" rtlCol="0">
            <a:spAutoFit/>
          </a:bodyPr>
          <a:lstStyle/>
          <a:p>
            <a:r>
              <a:rPr lang="en-US" sz="4000" b="1" noProof="0" dirty="0">
                <a:ln>
                  <a:solidFill>
                    <a:srgbClr val="FFFF00"/>
                  </a:solidFill>
                </a:ln>
                <a:solidFill>
                  <a:srgbClr val="915C5F"/>
                </a:solidFill>
              </a:rPr>
              <a:t>GOD IS SPIRITUAL</a:t>
            </a:r>
          </a:p>
        </p:txBody>
      </p:sp>
      <p:sp>
        <p:nvSpPr>
          <p:cNvPr id="13" name="CuadroTexto 12">
            <a:extLst>
              <a:ext uri="{FF2B5EF4-FFF2-40B4-BE49-F238E27FC236}">
                <a16:creationId xmlns:a16="http://schemas.microsoft.com/office/drawing/2014/main" id="{78DD9751-1A79-57EE-4310-EA60F5640F41}"/>
              </a:ext>
            </a:extLst>
          </p:cNvPr>
          <p:cNvSpPr txBox="1"/>
          <p:nvPr/>
        </p:nvSpPr>
        <p:spPr>
          <a:xfrm>
            <a:off x="5979453" y="341318"/>
            <a:ext cx="4670618" cy="646331"/>
          </a:xfrm>
          <a:prstGeom prst="rect">
            <a:avLst/>
          </a:prstGeom>
          <a:noFill/>
          <a:effectLst>
            <a:innerShdw blurRad="63500" dist="50800" dir="16200000">
              <a:prstClr val="black">
                <a:alpha val="50000"/>
              </a:prstClr>
            </a:innerShdw>
          </a:effectLst>
        </p:spPr>
        <p:txBody>
          <a:bodyPr wrap="square" rtlCol="0">
            <a:spAutoFit/>
          </a:bodyPr>
          <a:lstStyle/>
          <a:p>
            <a:pPr algn="ctr"/>
            <a:r>
              <a:rPr lang="en-US" sz="3600" b="1" noProof="0" dirty="0">
                <a:ln>
                  <a:solidFill>
                    <a:srgbClr val="FFFF00"/>
                  </a:solidFill>
                </a:ln>
                <a:solidFill>
                  <a:srgbClr val="778864"/>
                </a:solidFill>
              </a:rPr>
              <a:t>THE LAW IS SPIRITUAL</a:t>
            </a:r>
          </a:p>
        </p:txBody>
      </p:sp>
      <p:sp>
        <p:nvSpPr>
          <p:cNvPr id="14" name="CuadroTexto 13">
            <a:extLst>
              <a:ext uri="{FF2B5EF4-FFF2-40B4-BE49-F238E27FC236}">
                <a16:creationId xmlns:a16="http://schemas.microsoft.com/office/drawing/2014/main" id="{E103F5A1-8D0B-0F23-D994-57FFAB0F9660}"/>
              </a:ext>
            </a:extLst>
          </p:cNvPr>
          <p:cNvSpPr txBox="1"/>
          <p:nvPr/>
        </p:nvSpPr>
        <p:spPr>
          <a:xfrm flipH="1">
            <a:off x="71718" y="1320560"/>
            <a:ext cx="5602333" cy="1595720"/>
          </a:xfrm>
          <a:prstGeom prst="snip2DiagRect">
            <a:avLst>
              <a:gd name="adj1" fmla="val 0"/>
              <a:gd name="adj2" fmla="val 28353"/>
            </a:avLst>
          </a:prstGeom>
          <a:solidFill>
            <a:srgbClr val="915C5F"/>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n-US" noProof="0" dirty="0"/>
              <a:t>And did all drink the same spiritual drink: for they drank of that spiritual Rock that followed them: and that Rock was Christ. (1 Corinthians 10:4)</a:t>
            </a:r>
          </a:p>
        </p:txBody>
      </p:sp>
      <p:sp>
        <p:nvSpPr>
          <p:cNvPr id="15" name="CuadroTexto 14">
            <a:extLst>
              <a:ext uri="{FF2B5EF4-FFF2-40B4-BE49-F238E27FC236}">
                <a16:creationId xmlns:a16="http://schemas.microsoft.com/office/drawing/2014/main" id="{A7830942-9475-735F-5401-CF1AD94415CE}"/>
              </a:ext>
            </a:extLst>
          </p:cNvPr>
          <p:cNvSpPr txBox="1"/>
          <p:nvPr/>
        </p:nvSpPr>
        <p:spPr>
          <a:xfrm flipH="1">
            <a:off x="6095999" y="5208495"/>
            <a:ext cx="5996777" cy="1595720"/>
          </a:xfrm>
          <a:prstGeom prst="snip2DiagRect">
            <a:avLst>
              <a:gd name="adj1" fmla="val 33708"/>
              <a:gd name="adj2" fmla="val 0"/>
            </a:avLst>
          </a:prstGeom>
          <a:solidFill>
            <a:srgbClr val="778864"/>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n-US" sz="2800" noProof="0" dirty="0"/>
              <a:t>For we know that the law is spiritual: but I am carnal, sold under sin. (Romans 7:14)</a:t>
            </a:r>
          </a:p>
        </p:txBody>
      </p:sp>
      <p:sp>
        <p:nvSpPr>
          <p:cNvPr id="16" name="CuadroTexto 15">
            <a:extLst>
              <a:ext uri="{FF2B5EF4-FFF2-40B4-BE49-F238E27FC236}">
                <a16:creationId xmlns:a16="http://schemas.microsoft.com/office/drawing/2014/main" id="{235E5A0F-128F-0F33-0638-1CDF76773814}"/>
              </a:ext>
            </a:extLst>
          </p:cNvPr>
          <p:cNvSpPr txBox="1"/>
          <p:nvPr/>
        </p:nvSpPr>
        <p:spPr>
          <a:xfrm>
            <a:off x="362121" y="15216"/>
            <a:ext cx="625459" cy="1200329"/>
          </a:xfrm>
          <a:prstGeom prst="rect">
            <a:avLst/>
          </a:prstGeom>
          <a:noFill/>
        </p:spPr>
        <p:txBody>
          <a:bodyPr wrap="square" rtlCol="0">
            <a:spAutoFit/>
          </a:bodyPr>
          <a:lstStyle/>
          <a:p>
            <a:pPr algn="ctr"/>
            <a:r>
              <a:rPr lang="en-US" sz="7200" b="1" noProof="0" dirty="0">
                <a:ln>
                  <a:solidFill>
                    <a:srgbClr val="FFFF00"/>
                  </a:solidFill>
                </a:ln>
                <a:solidFill>
                  <a:srgbClr val="F8B0A7"/>
                </a:solidFill>
              </a:rPr>
              <a:t>9</a:t>
            </a:r>
          </a:p>
        </p:txBody>
      </p:sp>
      <p:sp>
        <p:nvSpPr>
          <p:cNvPr id="17" name="CuadroTexto 16">
            <a:extLst>
              <a:ext uri="{FF2B5EF4-FFF2-40B4-BE49-F238E27FC236}">
                <a16:creationId xmlns:a16="http://schemas.microsoft.com/office/drawing/2014/main" id="{F3CE5A1B-9948-FC55-DC10-841226554973}"/>
              </a:ext>
            </a:extLst>
          </p:cNvPr>
          <p:cNvSpPr txBox="1"/>
          <p:nvPr/>
        </p:nvSpPr>
        <p:spPr>
          <a:xfrm>
            <a:off x="11204420" y="15215"/>
            <a:ext cx="625459" cy="1200329"/>
          </a:xfrm>
          <a:prstGeom prst="rect">
            <a:avLst/>
          </a:prstGeom>
          <a:noFill/>
        </p:spPr>
        <p:txBody>
          <a:bodyPr wrap="square" rtlCol="0">
            <a:spAutoFit/>
          </a:bodyPr>
          <a:lstStyle/>
          <a:p>
            <a:pPr algn="ctr"/>
            <a:r>
              <a:rPr lang="en-US" sz="7200" b="1" noProof="0" dirty="0">
                <a:ln>
                  <a:solidFill>
                    <a:srgbClr val="FFFF00"/>
                  </a:solidFill>
                </a:ln>
                <a:solidFill>
                  <a:srgbClr val="C8EBB4"/>
                </a:solidFill>
              </a:rPr>
              <a:t>I</a:t>
            </a:r>
          </a:p>
        </p:txBody>
      </p:sp>
      <p:pic>
        <p:nvPicPr>
          <p:cNvPr id="7" name="Imagen 6" descr="Imagen de la pantalla de un video juego&#10;&#10;El contenido generado por IA puede ser incorrecto.">
            <a:extLst>
              <a:ext uri="{FF2B5EF4-FFF2-40B4-BE49-F238E27FC236}">
                <a16:creationId xmlns:a16="http://schemas.microsoft.com/office/drawing/2014/main" id="{4FC3D73B-FD14-C3FA-5E4A-B382AECF54FB}"/>
              </a:ext>
            </a:extLst>
          </p:cNvPr>
          <p:cNvPicPr>
            <a:picLocks noChangeAspect="1"/>
          </p:cNvPicPr>
          <p:nvPr/>
        </p:nvPicPr>
        <p:blipFill>
          <a:blip r:embed="rId5">
            <a:extLst>
              <a:ext uri="{28A0092B-C50C-407E-A947-70E740481C1C}">
                <a14:useLocalDpi xmlns:a14="http://schemas.microsoft.com/office/drawing/2010/main" val="0"/>
              </a:ext>
            </a:extLst>
          </a:blip>
          <a:srcRect t="14553"/>
          <a:stretch>
            <a:fillRect/>
          </a:stretch>
        </p:blipFill>
        <p:spPr>
          <a:xfrm>
            <a:off x="6095999" y="1354714"/>
            <a:ext cx="5602333" cy="3693127"/>
          </a:xfrm>
          <a:prstGeom prst="rect">
            <a:avLst/>
          </a:prstGeom>
          <a:blipFill dpi="0" rotWithShape="1">
            <a:blip r:embed="rId6"/>
            <a:srcRect/>
            <a:stretch>
              <a:fillRect l="257" t="-73711" r="-257" b="-131213"/>
            </a:stretch>
          </a:blipFill>
          <a:ln>
            <a:solidFill>
              <a:srgbClr val="768764"/>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8" name="CuadroTexto 7">
            <a:extLst>
              <a:ext uri="{FF2B5EF4-FFF2-40B4-BE49-F238E27FC236}">
                <a16:creationId xmlns:a16="http://schemas.microsoft.com/office/drawing/2014/main" id="{2E72F4A5-118F-E7CB-A9CE-176156FA2DD2}"/>
              </a:ext>
            </a:extLst>
          </p:cNvPr>
          <p:cNvSpPr txBox="1"/>
          <p:nvPr/>
        </p:nvSpPr>
        <p:spPr>
          <a:xfrm flipH="1">
            <a:off x="99224" y="5725223"/>
            <a:ext cx="5602333" cy="1078992"/>
          </a:xfrm>
          <a:prstGeom prst="snip2DiagRect">
            <a:avLst>
              <a:gd name="adj1" fmla="val 0"/>
              <a:gd name="adj2" fmla="val 27303"/>
            </a:avLst>
          </a:prstGeom>
          <a:solidFill>
            <a:srgbClr val="915C5F"/>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n-US" noProof="0" dirty="0"/>
              <a:t>God is a Spirit: and they that worship him must worship him in spirit and in truth. (John 4:24)</a:t>
            </a:r>
          </a:p>
        </p:txBody>
      </p:sp>
      <p:pic>
        <p:nvPicPr>
          <p:cNvPr id="20" name="Imagen 19" descr="Imagen que contiene objeto, iluminado, tabla&#10;&#10;El contenido generado por IA puede ser incorrecto.">
            <a:extLst>
              <a:ext uri="{FF2B5EF4-FFF2-40B4-BE49-F238E27FC236}">
                <a16:creationId xmlns:a16="http://schemas.microsoft.com/office/drawing/2014/main" id="{887DA4B8-EE50-0A45-24CD-5645BBA7AD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121" y="2983321"/>
            <a:ext cx="4719664" cy="2650273"/>
          </a:xfrm>
          <a:prstGeom prst="rect">
            <a:avLst/>
          </a:prstGeom>
          <a:blipFill dpi="0" rotWithShape="1">
            <a:blip r:embed="rId6"/>
            <a:srcRect/>
            <a:stretch>
              <a:fillRect l="257" t="-73711" r="-257" b="-131213"/>
            </a:stretch>
          </a:blipFill>
          <a:ln>
            <a:solidFill>
              <a:srgbClr val="8F5C5E"/>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322561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50"/>
                                        <p:tgtEl>
                                          <p:spTgt spid="16"/>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4">
                                            <p:bg/>
                                          </p:spTgt>
                                        </p:tgtEl>
                                        <p:attrNameLst>
                                          <p:attrName>style.visibility</p:attrName>
                                        </p:attrNameLst>
                                      </p:cBhvr>
                                      <p:to>
                                        <p:strVal val="visible"/>
                                      </p:to>
                                    </p:set>
                                    <p:anim calcmode="lin" valueType="num">
                                      <p:cBhvr>
                                        <p:cTn id="27" dur="500" fill="hold"/>
                                        <p:tgtEl>
                                          <p:spTgt spid="14">
                                            <p:bg/>
                                          </p:spTgt>
                                        </p:tgtEl>
                                        <p:attrNameLst>
                                          <p:attrName>ppt_w</p:attrName>
                                        </p:attrNameLst>
                                      </p:cBhvr>
                                      <p:tavLst>
                                        <p:tav tm="0">
                                          <p:val>
                                            <p:fltVal val="0"/>
                                          </p:val>
                                        </p:tav>
                                        <p:tav tm="100000">
                                          <p:val>
                                            <p:strVal val="#ppt_w"/>
                                          </p:val>
                                        </p:tav>
                                      </p:tavLst>
                                    </p:anim>
                                    <p:anim calcmode="lin" valueType="num">
                                      <p:cBhvr>
                                        <p:cTn id="28" dur="500" fill="hold"/>
                                        <p:tgtEl>
                                          <p:spTgt spid="14">
                                            <p:bg/>
                                          </p:spTgt>
                                        </p:tgtEl>
                                        <p:attrNameLst>
                                          <p:attrName>ppt_h</p:attrName>
                                        </p:attrNameLst>
                                      </p:cBhvr>
                                      <p:tavLst>
                                        <p:tav tm="0">
                                          <p:val>
                                            <p:fltVal val="0"/>
                                          </p:val>
                                        </p:tav>
                                        <p:tav tm="100000">
                                          <p:val>
                                            <p:strVal val="#ppt_h"/>
                                          </p:val>
                                        </p:tav>
                                      </p:tavLst>
                                    </p:anim>
                                    <p:animEffect transition="in" filter="fade">
                                      <p:cBhvr>
                                        <p:cTn id="29" dur="500"/>
                                        <p:tgtEl>
                                          <p:spTgt spid="14">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8">
                                            <p:bg/>
                                          </p:spTgt>
                                        </p:tgtEl>
                                        <p:attrNameLst>
                                          <p:attrName>style.visibility</p:attrName>
                                        </p:attrNameLst>
                                      </p:cBhvr>
                                      <p:to>
                                        <p:strVal val="visible"/>
                                      </p:to>
                                    </p:set>
                                    <p:anim calcmode="lin" valueType="num">
                                      <p:cBhvr>
                                        <p:cTn id="38" dur="500" fill="hold"/>
                                        <p:tgtEl>
                                          <p:spTgt spid="8">
                                            <p:bg/>
                                          </p:spTgt>
                                        </p:tgtEl>
                                        <p:attrNameLst>
                                          <p:attrName>ppt_w</p:attrName>
                                        </p:attrNameLst>
                                      </p:cBhvr>
                                      <p:tavLst>
                                        <p:tav tm="0">
                                          <p:val>
                                            <p:fltVal val="0"/>
                                          </p:val>
                                        </p:tav>
                                        <p:tav tm="100000">
                                          <p:val>
                                            <p:strVal val="#ppt_w"/>
                                          </p:val>
                                        </p:tav>
                                      </p:tavLst>
                                    </p:anim>
                                    <p:anim calcmode="lin" valueType="num">
                                      <p:cBhvr>
                                        <p:cTn id="39" dur="500" fill="hold"/>
                                        <p:tgtEl>
                                          <p:spTgt spid="8">
                                            <p:bg/>
                                          </p:spTgt>
                                        </p:tgtEl>
                                        <p:attrNameLst>
                                          <p:attrName>ppt_h</p:attrName>
                                        </p:attrNameLst>
                                      </p:cBhvr>
                                      <p:tavLst>
                                        <p:tav tm="0">
                                          <p:val>
                                            <p:fltVal val="0"/>
                                          </p:val>
                                        </p:tav>
                                        <p:tav tm="100000">
                                          <p:val>
                                            <p:strVal val="#ppt_h"/>
                                          </p:val>
                                        </p:tav>
                                      </p:tavLst>
                                    </p:anim>
                                    <p:animEffect transition="in" filter="fade">
                                      <p:cBhvr>
                                        <p:cTn id="40" dur="500"/>
                                        <p:tgtEl>
                                          <p:spTgt spid="8">
                                            <p:bg/>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8">
                                            <p:txEl>
                                              <p:pRg st="0" end="0"/>
                                            </p:txEl>
                                          </p:spTgt>
                                        </p:tgtEl>
                                        <p:attrNameLst>
                                          <p:attrName>style.visibility</p:attrName>
                                        </p:attrNameLst>
                                      </p:cBhvr>
                                      <p:to>
                                        <p:strVal val="visible"/>
                                      </p:to>
                                    </p:set>
                                    <p:animEffect transition="in" filter="wipe(left)">
                                      <p:cBhvr>
                                        <p:cTn id="44" dur="500"/>
                                        <p:tgtEl>
                                          <p:spTgt spid="8">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0-#ppt_w/2"/>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heel(1)">
                                      <p:cBhvr>
                                        <p:cTn id="54" dur="250"/>
                                        <p:tgtEl>
                                          <p:spTgt spid="17"/>
                                        </p:tgtEl>
                                      </p:cBhvr>
                                    </p:animEffect>
                                  </p:childTnLst>
                                </p:cTn>
                              </p:par>
                            </p:childTnLst>
                          </p:cTn>
                        </p:par>
                        <p:par>
                          <p:cTn id="55" fill="hold">
                            <p:stCondLst>
                              <p:cond delay="750"/>
                            </p:stCondLst>
                            <p:childTnLst>
                              <p:par>
                                <p:cTn id="56" presetID="16" presetClass="entr" presetSubtype="37" fill="hold" grpId="0" nodeType="after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barn(outVertical)">
                                      <p:cBhvr>
                                        <p:cTn id="58" dur="1000"/>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1000"/>
                                        <p:tgtEl>
                                          <p:spTgt spid="7"/>
                                        </p:tgtEl>
                                      </p:cBhvr>
                                    </p:animEffect>
                                    <p:anim calcmode="lin" valueType="num">
                                      <p:cBhvr>
                                        <p:cTn id="64" dur="1000" fill="hold"/>
                                        <p:tgtEl>
                                          <p:spTgt spid="7"/>
                                        </p:tgtEl>
                                        <p:attrNameLst>
                                          <p:attrName>ppt_x</p:attrName>
                                        </p:attrNameLst>
                                      </p:cBhvr>
                                      <p:tavLst>
                                        <p:tav tm="0">
                                          <p:val>
                                            <p:strVal val="#ppt_x"/>
                                          </p:val>
                                        </p:tav>
                                        <p:tav tm="100000">
                                          <p:val>
                                            <p:strVal val="#ppt_x"/>
                                          </p:val>
                                        </p:tav>
                                      </p:tavLst>
                                    </p:anim>
                                    <p:anim calcmode="lin" valueType="num">
                                      <p:cBhvr>
                                        <p:cTn id="65" dur="1000" fill="hold"/>
                                        <p:tgtEl>
                                          <p:spTgt spid="7"/>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5">
                                            <p:bg/>
                                          </p:spTgt>
                                        </p:tgtEl>
                                        <p:attrNameLst>
                                          <p:attrName>style.visibility</p:attrName>
                                        </p:attrNameLst>
                                      </p:cBhvr>
                                      <p:to>
                                        <p:strVal val="visible"/>
                                      </p:to>
                                    </p:set>
                                    <p:animEffect transition="in" filter="wipe(left)">
                                      <p:cBhvr>
                                        <p:cTn id="69" dur="500"/>
                                        <p:tgtEl>
                                          <p:spTgt spid="15">
                                            <p:bg/>
                                          </p:spTgt>
                                        </p:tgtEl>
                                      </p:cBhvr>
                                    </p:animEffect>
                                  </p:childTnLst>
                                </p:cTn>
                              </p:par>
                            </p:childTnLst>
                          </p:cTn>
                        </p:par>
                        <p:par>
                          <p:cTn id="70" fill="hold">
                            <p:stCondLst>
                              <p:cond delay="1500"/>
                            </p:stCondLst>
                            <p:childTnLst>
                              <p:par>
                                <p:cTn id="71" presetID="22" presetClass="entr" presetSubtype="8" fill="hold" grpId="0" nodeType="afterEffect">
                                  <p:stCondLst>
                                    <p:cond delay="0"/>
                                  </p:stCondLst>
                                  <p:childTnLst>
                                    <p:set>
                                      <p:cBhvr>
                                        <p:cTn id="72" dur="1" fill="hold">
                                          <p:stCondLst>
                                            <p:cond delay="0"/>
                                          </p:stCondLst>
                                        </p:cTn>
                                        <p:tgtEl>
                                          <p:spTgt spid="15">
                                            <p:txEl>
                                              <p:pRg st="0" end="0"/>
                                            </p:txEl>
                                          </p:spTgt>
                                        </p:tgtEl>
                                        <p:attrNameLst>
                                          <p:attrName>style.visibility</p:attrName>
                                        </p:attrNameLst>
                                      </p:cBhvr>
                                      <p:to>
                                        <p:strVal val="visible"/>
                                      </p:to>
                                    </p:set>
                                    <p:animEffect transition="in" filter="wipe(left)">
                                      <p:cBhvr>
                                        <p:cTn id="73"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uiExpand="1" build="p" animBg="1"/>
      <p:bldP spid="15" grpId="0" build="p" animBg="1"/>
      <p:bldP spid="16" grpId="0"/>
      <p:bldP spid="17" grpId="0"/>
      <p:bldP spid="8" grpId="0" uiExpand="1" build="p"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sp>
        <p:nvSpPr>
          <p:cNvPr id="19" name="Cilindro 18">
            <a:extLst>
              <a:ext uri="{FF2B5EF4-FFF2-40B4-BE49-F238E27FC236}">
                <a16:creationId xmlns:a16="http://schemas.microsoft.com/office/drawing/2014/main" id="{05316A60-7A47-F2B3-AD2B-CDF0CE364C9B}"/>
              </a:ext>
            </a:extLst>
          </p:cNvPr>
          <p:cNvSpPr/>
          <p:nvPr/>
        </p:nvSpPr>
        <p:spPr>
          <a:xfrm>
            <a:off x="6068431" y="5150676"/>
            <a:ext cx="5998272" cy="1642722"/>
          </a:xfrm>
          <a:prstGeom prst="can">
            <a:avLst>
              <a:gd name="adj" fmla="val 9305"/>
            </a:avLst>
          </a:prstGeom>
          <a:gradFill flip="none" rotWithShape="1">
            <a:gsLst>
              <a:gs pos="0">
                <a:srgbClr val="FF9A4C"/>
              </a:gs>
              <a:gs pos="98000">
                <a:srgbClr val="FE138C">
                  <a:shade val="100000"/>
                  <a:satMod val="115000"/>
                </a:srgbClr>
              </a:gs>
            </a:gsLst>
            <a:lin ang="16200000" scaled="1"/>
            <a:tileRect/>
          </a:gradFill>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Cilindro 17">
            <a:extLst>
              <a:ext uri="{FF2B5EF4-FFF2-40B4-BE49-F238E27FC236}">
                <a16:creationId xmlns:a16="http://schemas.microsoft.com/office/drawing/2014/main" id="{2AF7E188-3B87-F16D-7C35-5649BB1E7507}"/>
              </a:ext>
            </a:extLst>
          </p:cNvPr>
          <p:cNvSpPr/>
          <p:nvPr/>
        </p:nvSpPr>
        <p:spPr>
          <a:xfrm>
            <a:off x="6714774" y="1409526"/>
            <a:ext cx="5351929" cy="1214813"/>
          </a:xfrm>
          <a:prstGeom prst="can">
            <a:avLst>
              <a:gd name="adj" fmla="val 9305"/>
            </a:avLst>
          </a:prstGeom>
          <a:gradFill flip="none" rotWithShape="1">
            <a:gsLst>
              <a:gs pos="0">
                <a:srgbClr val="FF9A4C"/>
              </a:gs>
              <a:gs pos="78000">
                <a:srgbClr val="FE138C">
                  <a:shade val="100000"/>
                  <a:satMod val="115000"/>
                </a:srgbClr>
              </a:gs>
            </a:gsLst>
            <a:lin ang="162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pic>
        <p:nvPicPr>
          <p:cNvPr id="6" name="Imagen 5">
            <a:extLst>
              <a:ext uri="{FF2B5EF4-FFF2-40B4-BE49-F238E27FC236}">
                <a16:creationId xmlns:a16="http://schemas.microsoft.com/office/drawing/2014/main" id="{DCB37F19-4D4A-2753-3C8C-192273B9DB4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75294" y="64602"/>
            <a:ext cx="5863383" cy="1269771"/>
          </a:xfrm>
          <a:prstGeom prst="rect">
            <a:avLst/>
          </a:prstGeom>
          <a:effectLst>
            <a:outerShdw blurRad="50800" dist="38100" dir="8100000" algn="tr" rotWithShape="0">
              <a:prstClr val="black">
                <a:alpha val="40000"/>
              </a:prstClr>
            </a:outerShdw>
          </a:effectLst>
        </p:spPr>
      </p:pic>
      <p:pic>
        <p:nvPicPr>
          <p:cNvPr id="12" name="Imagen 11" descr="Forma, Rectángulo&#10;&#10;El contenido generado por IA puede ser incorrecto.">
            <a:extLst>
              <a:ext uri="{FF2B5EF4-FFF2-40B4-BE49-F238E27FC236}">
                <a16:creationId xmlns:a16="http://schemas.microsoft.com/office/drawing/2014/main" id="{3B8D40C2-66A5-B2A2-F1C6-4A9D3F67B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23" y="64602"/>
            <a:ext cx="5593607" cy="1287730"/>
          </a:xfrm>
          <a:prstGeom prst="rect">
            <a:avLst/>
          </a:prstGeom>
          <a:effectLst>
            <a:outerShdw blurRad="50800" dist="38100" dir="2700000" algn="tl" rotWithShape="0">
              <a:prstClr val="black">
                <a:alpha val="40000"/>
              </a:prstClr>
            </a:outerShdw>
          </a:effectLst>
        </p:spPr>
      </p:pic>
      <p:sp>
        <p:nvSpPr>
          <p:cNvPr id="7" name="CuadroTexto 6">
            <a:extLst>
              <a:ext uri="{FF2B5EF4-FFF2-40B4-BE49-F238E27FC236}">
                <a16:creationId xmlns:a16="http://schemas.microsoft.com/office/drawing/2014/main" id="{DC02F368-632A-731A-90A6-DDDDDCD21894}"/>
              </a:ext>
            </a:extLst>
          </p:cNvPr>
          <p:cNvSpPr txBox="1"/>
          <p:nvPr/>
        </p:nvSpPr>
        <p:spPr>
          <a:xfrm>
            <a:off x="6837075" y="1472684"/>
            <a:ext cx="5180764" cy="1200329"/>
          </a:xfrm>
          <a:prstGeom prst="rect">
            <a:avLst/>
          </a:prstGeom>
          <a:noFill/>
        </p:spPr>
        <p:txBody>
          <a:bodyPr wrap="square">
            <a:spAutoFit/>
          </a:bodyPr>
          <a:lstStyle/>
          <a:p>
            <a:pPr algn="ctr"/>
            <a:r>
              <a:rPr lang="en-US" sz="2400" b="1" dirty="0">
                <a:solidFill>
                  <a:schemeClr val="bg1"/>
                </a:solidFill>
              </a:rPr>
              <a:t>And it is easier for heaven and earth to pass, than one tittle of the law to fail. </a:t>
            </a:r>
            <a:r>
              <a:rPr lang="en-US" sz="2400" b="1" noProof="0" dirty="0">
                <a:solidFill>
                  <a:schemeClr val="bg1"/>
                </a:solidFill>
              </a:rPr>
              <a:t>(Luke 16:17)</a:t>
            </a:r>
          </a:p>
        </p:txBody>
      </p:sp>
      <p:sp>
        <p:nvSpPr>
          <p:cNvPr id="9" name="CuadroTexto 8">
            <a:extLst>
              <a:ext uri="{FF2B5EF4-FFF2-40B4-BE49-F238E27FC236}">
                <a16:creationId xmlns:a16="http://schemas.microsoft.com/office/drawing/2014/main" id="{FEA59F4F-6A0F-4ADA-6810-5E052451C81B}"/>
              </a:ext>
            </a:extLst>
          </p:cNvPr>
          <p:cNvSpPr txBox="1"/>
          <p:nvPr/>
        </p:nvSpPr>
        <p:spPr>
          <a:xfrm>
            <a:off x="6091284" y="5288340"/>
            <a:ext cx="5926555" cy="1569660"/>
          </a:xfrm>
          <a:prstGeom prst="rect">
            <a:avLst/>
          </a:prstGeom>
          <a:noFill/>
        </p:spPr>
        <p:txBody>
          <a:bodyPr wrap="square">
            <a:spAutoFit/>
          </a:bodyPr>
          <a:lstStyle/>
          <a:p>
            <a:pPr algn="ctr"/>
            <a:r>
              <a:rPr lang="en-US" sz="2400" b="1" noProof="0" dirty="0">
                <a:solidFill>
                  <a:schemeClr val="bg1"/>
                </a:solidFill>
              </a:rPr>
              <a:t>For verily I say unto you, Till heaven and earth pass, one jot or one tittle shall in no wise pass from the law, till all be fulfilled. (Matthew 5:18)</a:t>
            </a:r>
          </a:p>
        </p:txBody>
      </p:sp>
      <p:sp>
        <p:nvSpPr>
          <p:cNvPr id="8" name="CuadroTexto 7">
            <a:extLst>
              <a:ext uri="{FF2B5EF4-FFF2-40B4-BE49-F238E27FC236}">
                <a16:creationId xmlns:a16="http://schemas.microsoft.com/office/drawing/2014/main" id="{917EAEC2-E87C-8673-CED6-E1A22B0D7437}"/>
              </a:ext>
            </a:extLst>
          </p:cNvPr>
          <p:cNvSpPr txBox="1"/>
          <p:nvPr/>
        </p:nvSpPr>
        <p:spPr>
          <a:xfrm>
            <a:off x="1380566" y="27526"/>
            <a:ext cx="3837261" cy="1323439"/>
          </a:xfrm>
          <a:prstGeom prst="rect">
            <a:avLst/>
          </a:prstGeom>
          <a:noFill/>
          <a:effectLst>
            <a:innerShdw blurRad="63500" dist="50800" dir="16200000">
              <a:prstClr val="black">
                <a:alpha val="50000"/>
              </a:prstClr>
            </a:innerShdw>
          </a:effectLst>
        </p:spPr>
        <p:txBody>
          <a:bodyPr wrap="square" rtlCol="0">
            <a:spAutoFit/>
          </a:bodyPr>
          <a:lstStyle/>
          <a:p>
            <a:pPr algn="ctr"/>
            <a:r>
              <a:rPr lang="en-US" sz="4000" b="1" noProof="0" dirty="0">
                <a:ln>
                  <a:solidFill>
                    <a:srgbClr val="FFFF00"/>
                  </a:solidFill>
                </a:ln>
                <a:solidFill>
                  <a:schemeClr val="bg1"/>
                </a:solidFill>
              </a:rPr>
              <a:t>GOD IS UNCHANGING</a:t>
            </a:r>
          </a:p>
        </p:txBody>
      </p:sp>
      <p:sp>
        <p:nvSpPr>
          <p:cNvPr id="13" name="CuadroTexto 12">
            <a:extLst>
              <a:ext uri="{FF2B5EF4-FFF2-40B4-BE49-F238E27FC236}">
                <a16:creationId xmlns:a16="http://schemas.microsoft.com/office/drawing/2014/main" id="{4A123A76-3783-0BB7-750B-9978D69DAE99}"/>
              </a:ext>
            </a:extLst>
          </p:cNvPr>
          <p:cNvSpPr txBox="1"/>
          <p:nvPr/>
        </p:nvSpPr>
        <p:spPr>
          <a:xfrm>
            <a:off x="6634718" y="27526"/>
            <a:ext cx="4087070" cy="1323439"/>
          </a:xfrm>
          <a:prstGeom prst="rect">
            <a:avLst/>
          </a:prstGeom>
          <a:noFill/>
          <a:effectLst>
            <a:innerShdw blurRad="63500" dist="50800" dir="16200000">
              <a:prstClr val="black">
                <a:alpha val="50000"/>
              </a:prstClr>
            </a:innerShdw>
          </a:effectLst>
        </p:spPr>
        <p:txBody>
          <a:bodyPr wrap="square" rtlCol="0">
            <a:spAutoFit/>
          </a:bodyPr>
          <a:lstStyle/>
          <a:p>
            <a:pPr algn="ctr"/>
            <a:r>
              <a:rPr lang="en-US" sz="4000" b="1" noProof="0" dirty="0">
                <a:ln>
                  <a:solidFill>
                    <a:srgbClr val="FFFF00"/>
                  </a:solidFill>
                </a:ln>
                <a:solidFill>
                  <a:schemeClr val="bg1"/>
                </a:solidFill>
              </a:rPr>
              <a:t>THE LAW IS UNCHANGING</a:t>
            </a:r>
          </a:p>
        </p:txBody>
      </p:sp>
      <p:sp>
        <p:nvSpPr>
          <p:cNvPr id="15" name="Cilindro 14">
            <a:extLst>
              <a:ext uri="{FF2B5EF4-FFF2-40B4-BE49-F238E27FC236}">
                <a16:creationId xmlns:a16="http://schemas.microsoft.com/office/drawing/2014/main" id="{2DB8FC9F-99DB-8520-43FB-812190AE662B}"/>
              </a:ext>
            </a:extLst>
          </p:cNvPr>
          <p:cNvSpPr/>
          <p:nvPr/>
        </p:nvSpPr>
        <p:spPr>
          <a:xfrm>
            <a:off x="174161" y="5414682"/>
            <a:ext cx="5351929" cy="1378716"/>
          </a:xfrm>
          <a:prstGeom prst="can">
            <a:avLst>
              <a:gd name="adj" fmla="val 9305"/>
            </a:avLst>
          </a:prstGeom>
          <a:gradFill flip="none" rotWithShape="1">
            <a:gsLst>
              <a:gs pos="0">
                <a:srgbClr val="CD4CFE"/>
              </a:gs>
              <a:gs pos="78000">
                <a:srgbClr val="618FFE">
                  <a:shade val="100000"/>
                  <a:satMod val="115000"/>
                </a:srgbClr>
              </a:gs>
            </a:gsLst>
            <a:lin ang="16200000" scaled="1"/>
            <a:tileRect/>
          </a:gra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CuadroTexto 16">
            <a:extLst>
              <a:ext uri="{FF2B5EF4-FFF2-40B4-BE49-F238E27FC236}">
                <a16:creationId xmlns:a16="http://schemas.microsoft.com/office/drawing/2014/main" id="{7011FF55-7400-D773-E90D-916175D13EBA}"/>
              </a:ext>
            </a:extLst>
          </p:cNvPr>
          <p:cNvSpPr txBox="1"/>
          <p:nvPr/>
        </p:nvSpPr>
        <p:spPr>
          <a:xfrm>
            <a:off x="152258" y="5579168"/>
            <a:ext cx="5395734" cy="1200329"/>
          </a:xfrm>
          <a:prstGeom prst="rect">
            <a:avLst/>
          </a:prstGeom>
          <a:noFill/>
        </p:spPr>
        <p:txBody>
          <a:bodyPr wrap="square">
            <a:spAutoFit/>
          </a:bodyPr>
          <a:lstStyle/>
          <a:p>
            <a:pPr algn="ctr"/>
            <a:r>
              <a:rPr lang="en-US" sz="2400" b="1" noProof="0" dirty="0">
                <a:solidFill>
                  <a:schemeClr val="bg1"/>
                </a:solidFill>
              </a:rPr>
              <a:t>For I am the LORD, I change not; therefore ye sons of Jacob are not consumed. (Malachi 3:6)</a:t>
            </a:r>
          </a:p>
        </p:txBody>
      </p:sp>
      <p:sp>
        <p:nvSpPr>
          <p:cNvPr id="20" name="CuadroTexto 19">
            <a:extLst>
              <a:ext uri="{FF2B5EF4-FFF2-40B4-BE49-F238E27FC236}">
                <a16:creationId xmlns:a16="http://schemas.microsoft.com/office/drawing/2014/main" id="{F8CA93E3-D2A9-695A-B7FC-3790BDF7E7CD}"/>
              </a:ext>
            </a:extLst>
          </p:cNvPr>
          <p:cNvSpPr txBox="1"/>
          <p:nvPr/>
        </p:nvSpPr>
        <p:spPr>
          <a:xfrm>
            <a:off x="225992" y="318710"/>
            <a:ext cx="981905" cy="1015663"/>
          </a:xfrm>
          <a:prstGeom prst="rect">
            <a:avLst/>
          </a:prstGeom>
          <a:noFill/>
        </p:spPr>
        <p:txBody>
          <a:bodyPr wrap="square" rtlCol="0">
            <a:spAutoFit/>
          </a:bodyPr>
          <a:lstStyle/>
          <a:p>
            <a:pPr algn="ctr"/>
            <a:r>
              <a:rPr lang="en-US" sz="6000" b="1" noProof="0" dirty="0">
                <a:ln>
                  <a:solidFill>
                    <a:srgbClr val="FFFF00"/>
                  </a:solidFill>
                </a:ln>
                <a:solidFill>
                  <a:srgbClr val="2061FE"/>
                </a:solidFill>
              </a:rPr>
              <a:t>10</a:t>
            </a:r>
          </a:p>
        </p:txBody>
      </p:sp>
      <p:sp>
        <p:nvSpPr>
          <p:cNvPr id="21" name="CuadroTexto 20">
            <a:extLst>
              <a:ext uri="{FF2B5EF4-FFF2-40B4-BE49-F238E27FC236}">
                <a16:creationId xmlns:a16="http://schemas.microsoft.com/office/drawing/2014/main" id="{FD79D7CE-C4C1-D7CF-EE0F-7C3324611755}"/>
              </a:ext>
            </a:extLst>
          </p:cNvPr>
          <p:cNvSpPr txBox="1"/>
          <p:nvPr/>
        </p:nvSpPr>
        <p:spPr>
          <a:xfrm>
            <a:off x="11117503" y="200635"/>
            <a:ext cx="625459" cy="1015663"/>
          </a:xfrm>
          <a:prstGeom prst="rect">
            <a:avLst/>
          </a:prstGeom>
          <a:noFill/>
        </p:spPr>
        <p:txBody>
          <a:bodyPr wrap="square" rtlCol="0">
            <a:spAutoFit/>
          </a:bodyPr>
          <a:lstStyle/>
          <a:p>
            <a:pPr algn="ctr"/>
            <a:r>
              <a:rPr lang="en-US" sz="6000" b="1" noProof="0" dirty="0">
                <a:ln>
                  <a:solidFill>
                    <a:srgbClr val="FFFF00"/>
                  </a:solidFill>
                </a:ln>
                <a:solidFill>
                  <a:srgbClr val="FE2293"/>
                </a:solidFill>
              </a:rPr>
              <a:t>J</a:t>
            </a:r>
          </a:p>
        </p:txBody>
      </p:sp>
      <p:pic>
        <p:nvPicPr>
          <p:cNvPr id="11" name="Imagen 10" descr="Imagen que contiene Texto&#10;&#10;El contenido generado por IA puede ser incorrecto.">
            <a:extLst>
              <a:ext uri="{FF2B5EF4-FFF2-40B4-BE49-F238E27FC236}">
                <a16:creationId xmlns:a16="http://schemas.microsoft.com/office/drawing/2014/main" id="{7C27239D-1729-FAE8-A880-FBA8799318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1058" y="2736171"/>
            <a:ext cx="4213411" cy="2298224"/>
          </a:xfrm>
          <a:prstGeom prst="rect">
            <a:avLst/>
          </a:prstGeom>
          <a:blipFill dpi="0" rotWithShape="1">
            <a:blip r:embed="rId6"/>
            <a:srcRect/>
            <a:stretch>
              <a:fillRect l="257" t="-73711" r="-257" b="-131213"/>
            </a:stretch>
          </a:blipFill>
          <a:ln>
            <a:solidFill>
              <a:srgbClr val="FE138C"/>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3" name="Imagen 22" descr="Imagen que contiene estrella&#10;&#10;El contenido generado por IA puede ser incorrecto.">
            <a:extLst>
              <a:ext uri="{FF2B5EF4-FFF2-40B4-BE49-F238E27FC236}">
                <a16:creationId xmlns:a16="http://schemas.microsoft.com/office/drawing/2014/main" id="{639011CC-BFE2-2CB5-6D12-28EE0C0E67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491" y="1440581"/>
            <a:ext cx="5009599" cy="3891858"/>
          </a:xfrm>
          <a:prstGeom prst="rect">
            <a:avLst/>
          </a:prstGeom>
          <a:blipFill dpi="0" rotWithShape="1">
            <a:blip r:embed="rId6"/>
            <a:srcRect/>
            <a:stretch>
              <a:fillRect l="257" t="-73711" r="-257" b="-131213"/>
            </a:stretch>
          </a:blipFill>
          <a:ln>
            <a:solidFill>
              <a:srgbClr val="0F58FF"/>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153515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250"/>
                                        <p:tgtEl>
                                          <p:spTgt spid="20"/>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outVertical)">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250"/>
                                        <p:tgtEl>
                                          <p:spTgt spid="21"/>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1000"/>
                                        <p:tgtEl>
                                          <p:spTgt spid="11"/>
                                        </p:tgtEl>
                                      </p:cBhvr>
                                    </p:animEffect>
                                    <p:anim calcmode="lin" valueType="num">
                                      <p:cBhvr>
                                        <p:cTn id="53" dur="1000" fill="hold"/>
                                        <p:tgtEl>
                                          <p:spTgt spid="11"/>
                                        </p:tgtEl>
                                        <p:attrNameLst>
                                          <p:attrName>ppt_x</p:attrName>
                                        </p:attrNameLst>
                                      </p:cBhvr>
                                      <p:tavLst>
                                        <p:tav tm="0">
                                          <p:val>
                                            <p:strVal val="#ppt_x"/>
                                          </p:val>
                                        </p:tav>
                                        <p:tav tm="100000">
                                          <p:val>
                                            <p:strVal val="#ppt_x"/>
                                          </p:val>
                                        </p:tav>
                                      </p:tavLst>
                                    </p:anim>
                                    <p:anim calcmode="lin" valueType="num">
                                      <p:cBhvr>
                                        <p:cTn id="54" dur="1000" fill="hold"/>
                                        <p:tgtEl>
                                          <p:spTgt spid="11"/>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wipe(left)">
                                      <p:cBhvr>
                                        <p:cTn id="7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7" grpId="0"/>
      <p:bldP spid="9" grpId="0"/>
      <p:bldP spid="8" grpId="0"/>
      <p:bldP spid="13" grpId="0"/>
      <p:bldP spid="15" grpId="0" animBg="1"/>
      <p:bldP spid="17"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3" name="Imagen 12" descr="Una pantalla de computadora&#10;&#10;El contenido generado por IA puede ser incorrecto.">
            <a:extLst>
              <a:ext uri="{FF2B5EF4-FFF2-40B4-BE49-F238E27FC236}">
                <a16:creationId xmlns:a16="http://schemas.microsoft.com/office/drawing/2014/main" id="{36E08C6F-6694-EF27-5634-3240EA795AD5}"/>
              </a:ext>
            </a:extLst>
          </p:cNvPr>
          <p:cNvPicPr>
            <a:picLocks noChangeAspect="1"/>
          </p:cNvPicPr>
          <p:nvPr/>
        </p:nvPicPr>
        <p:blipFill>
          <a:blip r:embed="rId3">
            <a:extLst>
              <a:ext uri="{28A0092B-C50C-407E-A947-70E740481C1C}">
                <a14:useLocalDpi xmlns:a14="http://schemas.microsoft.com/office/drawing/2010/main" val="0"/>
              </a:ext>
            </a:extLst>
          </a:blip>
          <a:srcRect r="6098"/>
          <a:stretch>
            <a:fillRect/>
          </a:stretch>
        </p:blipFill>
        <p:spPr>
          <a:xfrm>
            <a:off x="6192190" y="39621"/>
            <a:ext cx="5895269" cy="1349874"/>
          </a:xfrm>
          <a:prstGeom prst="rect">
            <a:avLst/>
          </a:prstGeom>
          <a:effectLst>
            <a:outerShdw blurRad="50800" dist="38100" dir="8100000" algn="tr" rotWithShape="0">
              <a:prstClr val="black">
                <a:alpha val="40000"/>
              </a:prstClr>
            </a:outerShdw>
          </a:effectLst>
        </p:spPr>
      </p:pic>
      <p:sp>
        <p:nvSpPr>
          <p:cNvPr id="21" name="Pergamino: horizontal 20">
            <a:extLst>
              <a:ext uri="{FF2B5EF4-FFF2-40B4-BE49-F238E27FC236}">
                <a16:creationId xmlns:a16="http://schemas.microsoft.com/office/drawing/2014/main" id="{6EBA9184-C013-8C2C-D249-BCC0AB9B76D0}"/>
              </a:ext>
            </a:extLst>
          </p:cNvPr>
          <p:cNvSpPr/>
          <p:nvPr/>
        </p:nvSpPr>
        <p:spPr>
          <a:xfrm>
            <a:off x="6192189" y="5450945"/>
            <a:ext cx="5895269" cy="1367434"/>
          </a:xfrm>
          <a:prstGeom prst="horizontalScroll">
            <a:avLst>
              <a:gd name="adj" fmla="val 6481"/>
            </a:avLst>
          </a:prstGeom>
          <a:solidFill>
            <a:srgbClr val="A3FDD1"/>
          </a:solidFill>
          <a:ln>
            <a:solidFill>
              <a:srgbClr val="00B451"/>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ergamino: horizontal 19">
            <a:extLst>
              <a:ext uri="{FF2B5EF4-FFF2-40B4-BE49-F238E27FC236}">
                <a16:creationId xmlns:a16="http://schemas.microsoft.com/office/drawing/2014/main" id="{B383E67A-0E17-7EBA-0A4F-F17E78F2E83A}"/>
              </a:ext>
            </a:extLst>
          </p:cNvPr>
          <p:cNvSpPr/>
          <p:nvPr/>
        </p:nvSpPr>
        <p:spPr>
          <a:xfrm>
            <a:off x="90190" y="1389495"/>
            <a:ext cx="6174280" cy="1761948"/>
          </a:xfrm>
          <a:prstGeom prst="horizontalScroll">
            <a:avLst>
              <a:gd name="adj" fmla="val 6481"/>
            </a:avLst>
          </a:prstGeom>
          <a:solidFill>
            <a:srgbClr val="FDD79E"/>
          </a:solidFill>
          <a:ln>
            <a:solidFill>
              <a:srgbClr val="C462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CuadroTexto 4">
            <a:extLst>
              <a:ext uri="{FF2B5EF4-FFF2-40B4-BE49-F238E27FC236}">
                <a16:creationId xmlns:a16="http://schemas.microsoft.com/office/drawing/2014/main" id="{BEF4BCAA-F719-1AAF-D22E-705D844F8DB7}"/>
              </a:ext>
            </a:extLst>
          </p:cNvPr>
          <p:cNvSpPr txBox="1"/>
          <p:nvPr/>
        </p:nvSpPr>
        <p:spPr>
          <a:xfrm>
            <a:off x="132757" y="1502666"/>
            <a:ext cx="6192189" cy="1569660"/>
          </a:xfrm>
          <a:prstGeom prst="rect">
            <a:avLst/>
          </a:prstGeom>
          <a:noFill/>
        </p:spPr>
        <p:txBody>
          <a:bodyPr wrap="square">
            <a:spAutoFit/>
          </a:bodyPr>
          <a:lstStyle/>
          <a:p>
            <a:pPr algn="ctr"/>
            <a:r>
              <a:rPr lang="en-US" sz="2400" b="1" noProof="0" dirty="0"/>
              <a:t>This then is the message which we have heard of him, and declare unto you, that God is light, and in him is no darkness at all. </a:t>
            </a:r>
            <a:br>
              <a:rPr lang="en-US" sz="2400" b="1" noProof="0" dirty="0"/>
            </a:br>
            <a:r>
              <a:rPr lang="en-US" sz="2400" b="1" noProof="0" dirty="0"/>
              <a:t>(1 John 1:5)</a:t>
            </a:r>
          </a:p>
        </p:txBody>
      </p:sp>
      <p:sp>
        <p:nvSpPr>
          <p:cNvPr id="7" name="CuadroTexto 6">
            <a:extLst>
              <a:ext uri="{FF2B5EF4-FFF2-40B4-BE49-F238E27FC236}">
                <a16:creationId xmlns:a16="http://schemas.microsoft.com/office/drawing/2014/main" id="{C32B57B4-9292-041C-ACD6-45BEDFE5AB81}"/>
              </a:ext>
            </a:extLst>
          </p:cNvPr>
          <p:cNvSpPr txBox="1"/>
          <p:nvPr/>
        </p:nvSpPr>
        <p:spPr>
          <a:xfrm>
            <a:off x="6264470" y="5534497"/>
            <a:ext cx="5750705" cy="1200329"/>
          </a:xfrm>
          <a:prstGeom prst="rect">
            <a:avLst/>
          </a:prstGeom>
          <a:noFill/>
        </p:spPr>
        <p:txBody>
          <a:bodyPr wrap="square">
            <a:spAutoFit/>
          </a:bodyPr>
          <a:lstStyle/>
          <a:p>
            <a:pPr algn="ctr"/>
            <a:r>
              <a:rPr lang="en-US" sz="2400" b="1" noProof="0" dirty="0"/>
              <a:t>For the commandment is a lamp; and the law is light; and reproofs of instruction are the way of life. (Proverbs 6:23)</a:t>
            </a:r>
          </a:p>
        </p:txBody>
      </p:sp>
      <p:pic>
        <p:nvPicPr>
          <p:cNvPr id="11" name="Imagen 10" descr="Forma, Rectángulo&#10;&#10;El contenido generado por IA puede ser incorrecto.">
            <a:extLst>
              <a:ext uri="{FF2B5EF4-FFF2-40B4-BE49-F238E27FC236}">
                <a16:creationId xmlns:a16="http://schemas.microsoft.com/office/drawing/2014/main" id="{04F58B4E-AC51-1156-C7DF-3204AEDF3DF5}"/>
              </a:ext>
            </a:extLst>
          </p:cNvPr>
          <p:cNvPicPr>
            <a:picLocks noChangeAspect="1"/>
          </p:cNvPicPr>
          <p:nvPr/>
        </p:nvPicPr>
        <p:blipFill>
          <a:blip r:embed="rId4">
            <a:extLst>
              <a:ext uri="{28A0092B-C50C-407E-A947-70E740481C1C}">
                <a14:useLocalDpi xmlns:a14="http://schemas.microsoft.com/office/drawing/2010/main" val="0"/>
              </a:ext>
            </a:extLst>
          </a:blip>
          <a:srcRect l="6098"/>
          <a:stretch>
            <a:fillRect/>
          </a:stretch>
        </p:blipFill>
        <p:spPr>
          <a:xfrm>
            <a:off x="104541" y="39621"/>
            <a:ext cx="5643199" cy="1349874"/>
          </a:xfrm>
          <a:prstGeom prst="rect">
            <a:avLst/>
          </a:prstGeom>
          <a:effectLst>
            <a:outerShdw blurRad="50800" dist="38100" dir="2700000" algn="tl" rotWithShape="0">
              <a:prstClr val="black">
                <a:alpha val="40000"/>
              </a:prstClr>
            </a:outerShdw>
          </a:effectLst>
        </p:spPr>
      </p:pic>
      <p:sp>
        <p:nvSpPr>
          <p:cNvPr id="14" name="CuadroTexto 13">
            <a:extLst>
              <a:ext uri="{FF2B5EF4-FFF2-40B4-BE49-F238E27FC236}">
                <a16:creationId xmlns:a16="http://schemas.microsoft.com/office/drawing/2014/main" id="{9A6910CF-03EA-E1B6-1FC6-B35C44AD4793}"/>
              </a:ext>
            </a:extLst>
          </p:cNvPr>
          <p:cNvSpPr txBox="1"/>
          <p:nvPr/>
        </p:nvSpPr>
        <p:spPr>
          <a:xfrm>
            <a:off x="6524090" y="319898"/>
            <a:ext cx="4524967" cy="769441"/>
          </a:xfrm>
          <a:prstGeom prst="rect">
            <a:avLst/>
          </a:prstGeom>
          <a:noFill/>
          <a:effectLst>
            <a:innerShdw blurRad="63500" dist="50800" dir="16200000">
              <a:prstClr val="black">
                <a:alpha val="50000"/>
              </a:prstClr>
            </a:innerShdw>
          </a:effectLst>
        </p:spPr>
        <p:txBody>
          <a:bodyPr wrap="square" rtlCol="0">
            <a:spAutoFit/>
          </a:bodyPr>
          <a:lstStyle/>
          <a:p>
            <a:pPr algn="ctr"/>
            <a:r>
              <a:rPr lang="en-US" sz="4400" b="1" noProof="0" dirty="0">
                <a:ln>
                  <a:solidFill>
                    <a:srgbClr val="FFFF00"/>
                  </a:solidFill>
                </a:ln>
                <a:solidFill>
                  <a:srgbClr val="00B451"/>
                </a:solidFill>
              </a:rPr>
              <a:t>THE LAW IS LIGHT</a:t>
            </a:r>
          </a:p>
        </p:txBody>
      </p:sp>
      <p:sp>
        <p:nvSpPr>
          <p:cNvPr id="15" name="CuadroTexto 14">
            <a:extLst>
              <a:ext uri="{FF2B5EF4-FFF2-40B4-BE49-F238E27FC236}">
                <a16:creationId xmlns:a16="http://schemas.microsoft.com/office/drawing/2014/main" id="{7B781107-D1F8-E30B-8F26-ED66D4106CAB}"/>
              </a:ext>
            </a:extLst>
          </p:cNvPr>
          <p:cNvSpPr txBox="1"/>
          <p:nvPr/>
        </p:nvSpPr>
        <p:spPr>
          <a:xfrm>
            <a:off x="1202439" y="319898"/>
            <a:ext cx="4052827" cy="769441"/>
          </a:xfrm>
          <a:prstGeom prst="rect">
            <a:avLst/>
          </a:prstGeom>
          <a:noFill/>
          <a:effectLst>
            <a:innerShdw blurRad="63500" dist="50800" dir="16200000">
              <a:prstClr val="black">
                <a:alpha val="50000"/>
              </a:prstClr>
            </a:innerShdw>
          </a:effectLst>
        </p:spPr>
        <p:txBody>
          <a:bodyPr wrap="square" rtlCol="0">
            <a:spAutoFit/>
          </a:bodyPr>
          <a:lstStyle/>
          <a:p>
            <a:pPr algn="ctr"/>
            <a:r>
              <a:rPr lang="en-US" sz="4400" b="1" noProof="0" dirty="0">
                <a:ln>
                  <a:solidFill>
                    <a:srgbClr val="FFFF00"/>
                  </a:solidFill>
                </a:ln>
                <a:solidFill>
                  <a:srgbClr val="C46200"/>
                </a:solidFill>
              </a:rPr>
              <a:t>GOD IS LIGHT</a:t>
            </a:r>
          </a:p>
        </p:txBody>
      </p:sp>
      <p:sp>
        <p:nvSpPr>
          <p:cNvPr id="16" name="CuadroTexto 15">
            <a:extLst>
              <a:ext uri="{FF2B5EF4-FFF2-40B4-BE49-F238E27FC236}">
                <a16:creationId xmlns:a16="http://schemas.microsoft.com/office/drawing/2014/main" id="{9F5B32E5-332A-E1CE-A5B0-FB1D1117FDD6}"/>
              </a:ext>
            </a:extLst>
          </p:cNvPr>
          <p:cNvSpPr txBox="1"/>
          <p:nvPr/>
        </p:nvSpPr>
        <p:spPr>
          <a:xfrm>
            <a:off x="150960" y="206726"/>
            <a:ext cx="1051479" cy="1015663"/>
          </a:xfrm>
          <a:prstGeom prst="rect">
            <a:avLst/>
          </a:prstGeom>
          <a:noFill/>
        </p:spPr>
        <p:txBody>
          <a:bodyPr wrap="square" rtlCol="0">
            <a:spAutoFit/>
          </a:bodyPr>
          <a:lstStyle/>
          <a:p>
            <a:pPr algn="ctr"/>
            <a:r>
              <a:rPr lang="en-US" sz="6000" b="1" noProof="0" dirty="0">
                <a:ln>
                  <a:solidFill>
                    <a:srgbClr val="FFFF00"/>
                  </a:solidFill>
                </a:ln>
                <a:solidFill>
                  <a:srgbClr val="C46200"/>
                </a:solidFill>
              </a:rPr>
              <a:t>11</a:t>
            </a:r>
          </a:p>
        </p:txBody>
      </p:sp>
      <p:sp>
        <p:nvSpPr>
          <p:cNvPr id="17" name="CuadroTexto 16">
            <a:extLst>
              <a:ext uri="{FF2B5EF4-FFF2-40B4-BE49-F238E27FC236}">
                <a16:creationId xmlns:a16="http://schemas.microsoft.com/office/drawing/2014/main" id="{BDB19315-1750-0EFA-C956-EBC43C1BFB07}"/>
              </a:ext>
            </a:extLst>
          </p:cNvPr>
          <p:cNvSpPr txBox="1"/>
          <p:nvPr/>
        </p:nvSpPr>
        <p:spPr>
          <a:xfrm>
            <a:off x="11173651" y="196786"/>
            <a:ext cx="625459" cy="1015663"/>
          </a:xfrm>
          <a:prstGeom prst="rect">
            <a:avLst/>
          </a:prstGeom>
          <a:noFill/>
        </p:spPr>
        <p:txBody>
          <a:bodyPr wrap="square" rtlCol="0">
            <a:spAutoFit/>
          </a:bodyPr>
          <a:lstStyle/>
          <a:p>
            <a:pPr algn="ctr"/>
            <a:r>
              <a:rPr lang="en-US" sz="6000" b="1" noProof="0" dirty="0">
                <a:ln>
                  <a:solidFill>
                    <a:srgbClr val="FFFF00"/>
                  </a:solidFill>
                </a:ln>
                <a:solidFill>
                  <a:srgbClr val="00B451"/>
                </a:solidFill>
              </a:rPr>
              <a:t>K</a:t>
            </a:r>
          </a:p>
        </p:txBody>
      </p:sp>
      <p:pic>
        <p:nvPicPr>
          <p:cNvPr id="3" name="Imagen 2" descr="Hombre caminando por la playa&#10;&#10;El contenido generado por IA puede ser incorrecto.">
            <a:extLst>
              <a:ext uri="{FF2B5EF4-FFF2-40B4-BE49-F238E27FC236}">
                <a16:creationId xmlns:a16="http://schemas.microsoft.com/office/drawing/2014/main" id="{D027712A-CB5C-7B2C-270D-5E8BE5CB3AD7}"/>
              </a:ext>
            </a:extLst>
          </p:cNvPr>
          <p:cNvPicPr>
            <a:picLocks noChangeAspect="1"/>
          </p:cNvPicPr>
          <p:nvPr/>
        </p:nvPicPr>
        <p:blipFill>
          <a:blip r:embed="rId5">
            <a:extLst>
              <a:ext uri="{28A0092B-C50C-407E-A947-70E740481C1C}">
                <a14:useLocalDpi xmlns:a14="http://schemas.microsoft.com/office/drawing/2010/main" val="0"/>
              </a:ext>
            </a:extLst>
          </a:blip>
          <a:srcRect b="6777"/>
          <a:stretch>
            <a:fillRect/>
          </a:stretch>
        </p:blipFill>
        <p:spPr>
          <a:xfrm>
            <a:off x="6406341" y="1238982"/>
            <a:ext cx="4428565" cy="4128410"/>
          </a:xfrm>
          <a:prstGeom prst="rect">
            <a:avLst/>
          </a:prstGeom>
          <a:blipFill dpi="0" rotWithShape="1">
            <a:blip r:embed="rId6"/>
            <a:srcRect/>
            <a:stretch>
              <a:fillRect l="257" t="-73711" r="-257" b="-131213"/>
            </a:stretch>
          </a:blipFill>
          <a:ln>
            <a:solidFill>
              <a:srgbClr val="00B451"/>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6" name="Imagen 5" descr="Imagen que contiene edificio, tabla, agua, vidrio&#10;&#10;El contenido generado por IA puede ser incorrecto.">
            <a:extLst>
              <a:ext uri="{FF2B5EF4-FFF2-40B4-BE49-F238E27FC236}">
                <a16:creationId xmlns:a16="http://schemas.microsoft.com/office/drawing/2014/main" id="{A6506963-66F8-B238-8622-761BE83E710D}"/>
              </a:ext>
            </a:extLst>
          </p:cNvPr>
          <p:cNvPicPr>
            <a:picLocks noChangeAspect="1"/>
          </p:cNvPicPr>
          <p:nvPr/>
        </p:nvPicPr>
        <p:blipFill>
          <a:blip r:embed="rId7">
            <a:extLst>
              <a:ext uri="{28A0092B-C50C-407E-A947-70E740481C1C}">
                <a14:useLocalDpi xmlns:a14="http://schemas.microsoft.com/office/drawing/2010/main" val="0"/>
              </a:ext>
            </a:extLst>
          </a:blip>
          <a:srcRect l="1015" t="1219" b="9016"/>
          <a:stretch>
            <a:fillRect/>
          </a:stretch>
        </p:blipFill>
        <p:spPr>
          <a:xfrm>
            <a:off x="176825" y="3266938"/>
            <a:ext cx="5777189" cy="3500438"/>
          </a:xfrm>
          <a:prstGeom prst="rect">
            <a:avLst/>
          </a:prstGeom>
          <a:blipFill dpi="0" rotWithShape="1">
            <a:blip r:embed="rId6"/>
            <a:srcRect/>
            <a:stretch>
              <a:fillRect l="257" t="-73711" r="-257" b="-131213"/>
            </a:stretch>
          </a:blipFill>
          <a:ln>
            <a:solidFill>
              <a:srgbClr val="C46200"/>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98128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50"/>
                                        <p:tgtEl>
                                          <p:spTgt spid="16"/>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0-#ppt_w/2"/>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heel(1)">
                                      <p:cBhvr>
                                        <p:cTn id="43" dur="250"/>
                                        <p:tgtEl>
                                          <p:spTgt spid="17"/>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outVertical)">
                                      <p:cBhvr>
                                        <p:cTn id="47" dur="10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fade">
                                      <p:cBhvr>
                                        <p:cTn id="52" dur="1000"/>
                                        <p:tgtEl>
                                          <p:spTgt spid="3"/>
                                        </p:tgtEl>
                                      </p:cBhvr>
                                    </p:animEffect>
                                    <p:anim calcmode="lin" valueType="num">
                                      <p:cBhvr>
                                        <p:cTn id="53" dur="1000" fill="hold"/>
                                        <p:tgtEl>
                                          <p:spTgt spid="3"/>
                                        </p:tgtEl>
                                        <p:attrNameLst>
                                          <p:attrName>ppt_x</p:attrName>
                                        </p:attrNameLst>
                                      </p:cBhvr>
                                      <p:tavLst>
                                        <p:tav tm="0">
                                          <p:val>
                                            <p:strVal val="#ppt_x"/>
                                          </p:val>
                                        </p:tav>
                                        <p:tav tm="100000">
                                          <p:val>
                                            <p:strVal val="#ppt_x"/>
                                          </p:val>
                                        </p:tav>
                                      </p:tavLst>
                                    </p:anim>
                                    <p:anim calcmode="lin" valueType="num">
                                      <p:cBhvr>
                                        <p:cTn id="54" dur="1000" fill="hold"/>
                                        <p:tgtEl>
                                          <p:spTgt spid="3"/>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wipe(left)">
                                      <p:cBhvr>
                                        <p:cTn id="6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0" grpId="0" animBg="1"/>
      <p:bldP spid="5" grpId="0"/>
      <p:bldP spid="7" grpId="0"/>
      <p:bldP spid="14" grpId="0"/>
      <p:bldP spid="15" grpId="0"/>
      <p:bldP spid="16"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32" name="Imagen 31" descr="Un grupo de personas junto a un avión&#10;&#10;El contenido generado por IA puede ser incorrecto.">
            <a:extLst>
              <a:ext uri="{FF2B5EF4-FFF2-40B4-BE49-F238E27FC236}">
                <a16:creationId xmlns:a16="http://schemas.microsoft.com/office/drawing/2014/main" id="{5F653DF6-0AC5-179B-2C5C-308C7F7DCCC8}"/>
              </a:ext>
            </a:extLst>
          </p:cNvPr>
          <p:cNvPicPr>
            <a:picLocks noChangeAspect="1"/>
          </p:cNvPicPr>
          <p:nvPr/>
        </p:nvPicPr>
        <p:blipFill rotWithShape="1">
          <a:blip r:embed="rId3">
            <a:extLst>
              <a:ext uri="{28A0092B-C50C-407E-A947-70E740481C1C}">
                <a14:useLocalDpi xmlns:a14="http://schemas.microsoft.com/office/drawing/2010/main" val="0"/>
              </a:ext>
            </a:extLst>
          </a:blip>
          <a:srcRect l="24513" r="11428"/>
          <a:stretch>
            <a:fillRect/>
          </a:stretch>
        </p:blipFill>
        <p:spPr>
          <a:xfrm>
            <a:off x="6096000" y="1380730"/>
            <a:ext cx="5871882" cy="4250032"/>
          </a:xfrm>
          <a:prstGeom prst="rect">
            <a:avLst/>
          </a:prstGeom>
          <a:blipFill dpi="0" rotWithShape="1">
            <a:blip r:embed="rId4"/>
            <a:srcRect/>
            <a:stretch>
              <a:fillRect l="257" t="-73711" r="-257" b="-131213"/>
            </a:stretch>
          </a:blipFill>
          <a:ln>
            <a:solidFill>
              <a:srgbClr val="754E39"/>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34" name="Imagen 33" descr="Un dibujo de una persona&#10;&#10;El contenido generado por IA puede ser incorrecto.">
            <a:extLst>
              <a:ext uri="{FF2B5EF4-FFF2-40B4-BE49-F238E27FC236}">
                <a16:creationId xmlns:a16="http://schemas.microsoft.com/office/drawing/2014/main" id="{1D8C5EA4-0AAC-E2BF-1FB7-3BB07778D4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0179" y="1329854"/>
            <a:ext cx="4348684" cy="4044276"/>
          </a:xfrm>
          <a:prstGeom prst="rect">
            <a:avLst/>
          </a:prstGeom>
          <a:blipFill dpi="0" rotWithShape="1">
            <a:blip r:embed="rId4"/>
            <a:srcRect/>
            <a:stretch>
              <a:fillRect l="257" t="-73711" r="-257" b="-131213"/>
            </a:stretch>
          </a:blipFill>
          <a:ln>
            <a:solidFill>
              <a:srgbClr val="756F31"/>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2" name="Imagen 21" descr="Forma, Rectángulo&#10;&#10;El contenido generado por IA puede ser incorrecto.">
            <a:extLst>
              <a:ext uri="{FF2B5EF4-FFF2-40B4-BE49-F238E27FC236}">
                <a16:creationId xmlns:a16="http://schemas.microsoft.com/office/drawing/2014/main" id="{CA0A0C17-2E5D-4915-08B0-E89DD06D3A47}"/>
              </a:ext>
            </a:extLst>
          </p:cNvPr>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10800000">
            <a:off x="6723531" y="82017"/>
            <a:ext cx="5359739" cy="1101769"/>
          </a:xfrm>
          <a:prstGeom prst="rect">
            <a:avLst/>
          </a:prstGeom>
          <a:effectLst>
            <a:outerShdw blurRad="50800" dist="38100" dir="8100000" algn="tr" rotWithShape="0">
              <a:prstClr val="black">
                <a:alpha val="40000"/>
              </a:prstClr>
            </a:outerShdw>
          </a:effectLst>
        </p:spPr>
      </p:pic>
      <p:sp>
        <p:nvSpPr>
          <p:cNvPr id="15" name="Globo: flecha hacia arriba 14">
            <a:extLst>
              <a:ext uri="{FF2B5EF4-FFF2-40B4-BE49-F238E27FC236}">
                <a16:creationId xmlns:a16="http://schemas.microsoft.com/office/drawing/2014/main" id="{BE77A860-7D45-1224-8CEC-3371F3440DD3}"/>
              </a:ext>
            </a:extLst>
          </p:cNvPr>
          <p:cNvSpPr/>
          <p:nvPr/>
        </p:nvSpPr>
        <p:spPr>
          <a:xfrm>
            <a:off x="6338048" y="4783015"/>
            <a:ext cx="5629836" cy="1968295"/>
          </a:xfrm>
          <a:prstGeom prst="upArrowCallout">
            <a:avLst>
              <a:gd name="adj1" fmla="val 84441"/>
              <a:gd name="adj2" fmla="val 80597"/>
              <a:gd name="adj3" fmla="val 31865"/>
              <a:gd name="adj4" fmla="val 66503"/>
            </a:avLst>
          </a:prstGeom>
          <a:solidFill>
            <a:srgbClr val="D3B5A5"/>
          </a:solidFill>
          <a:ln>
            <a:solidFill>
              <a:srgbClr val="754E39"/>
            </a:solid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6" name="Globo: flecha hacia arriba 15">
            <a:extLst>
              <a:ext uri="{FF2B5EF4-FFF2-40B4-BE49-F238E27FC236}">
                <a16:creationId xmlns:a16="http://schemas.microsoft.com/office/drawing/2014/main" id="{0B33F0CB-83CC-8DCF-C9FA-7A09731F587B}"/>
              </a:ext>
            </a:extLst>
          </p:cNvPr>
          <p:cNvSpPr/>
          <p:nvPr/>
        </p:nvSpPr>
        <p:spPr>
          <a:xfrm>
            <a:off x="224118" y="4783015"/>
            <a:ext cx="5629836" cy="1968295"/>
          </a:xfrm>
          <a:prstGeom prst="upArrowCallout">
            <a:avLst>
              <a:gd name="adj1" fmla="val 84441"/>
              <a:gd name="adj2" fmla="val 80597"/>
              <a:gd name="adj3" fmla="val 31865"/>
              <a:gd name="adj4" fmla="val 66503"/>
            </a:avLst>
          </a:prstGeom>
          <a:solidFill>
            <a:srgbClr val="D2CC96"/>
          </a:solidFill>
          <a:ln>
            <a:solidFill>
              <a:srgbClr val="756F3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effectLst>
                <a:outerShdw blurRad="50800" dist="38100" dir="2700000" algn="tl" rotWithShape="0">
                  <a:prstClr val="black">
                    <a:alpha val="40000"/>
                  </a:prstClr>
                </a:outerShdw>
              </a:effectLst>
            </a:endParaRPr>
          </a:p>
        </p:txBody>
      </p:sp>
      <p:sp>
        <p:nvSpPr>
          <p:cNvPr id="9" name="CuadroTexto 8">
            <a:extLst>
              <a:ext uri="{FF2B5EF4-FFF2-40B4-BE49-F238E27FC236}">
                <a16:creationId xmlns:a16="http://schemas.microsoft.com/office/drawing/2014/main" id="{1DF59500-6B4A-31E9-0C7B-1B9EEB2FCD0B}"/>
              </a:ext>
            </a:extLst>
          </p:cNvPr>
          <p:cNvSpPr txBox="1"/>
          <p:nvPr/>
        </p:nvSpPr>
        <p:spPr>
          <a:xfrm>
            <a:off x="337297" y="5630762"/>
            <a:ext cx="5446060" cy="1015663"/>
          </a:xfrm>
          <a:prstGeom prst="rect">
            <a:avLst/>
          </a:prstGeom>
          <a:noFill/>
        </p:spPr>
        <p:txBody>
          <a:bodyPr wrap="square">
            <a:spAutoFit/>
          </a:bodyPr>
          <a:lstStyle/>
          <a:p>
            <a:pPr algn="ctr"/>
            <a:r>
              <a:rPr lang="en-US" sz="2000" b="1" noProof="0" dirty="0"/>
              <a:t>He is the Rock, his work is perfect: for all his ways are judgment: a God of truth and without iniquity, just and right is he. (Deuteronomy 32:4)</a:t>
            </a:r>
          </a:p>
        </p:txBody>
      </p:sp>
      <p:sp>
        <p:nvSpPr>
          <p:cNvPr id="11" name="CuadroTexto 10">
            <a:extLst>
              <a:ext uri="{FF2B5EF4-FFF2-40B4-BE49-F238E27FC236}">
                <a16:creationId xmlns:a16="http://schemas.microsoft.com/office/drawing/2014/main" id="{7CBA0E55-2B05-E819-3B7D-AE86B787246C}"/>
              </a:ext>
            </a:extLst>
          </p:cNvPr>
          <p:cNvSpPr txBox="1"/>
          <p:nvPr/>
        </p:nvSpPr>
        <p:spPr>
          <a:xfrm>
            <a:off x="6451228" y="5630761"/>
            <a:ext cx="5403475" cy="1015663"/>
          </a:xfrm>
          <a:prstGeom prst="rect">
            <a:avLst/>
          </a:prstGeom>
          <a:noFill/>
        </p:spPr>
        <p:txBody>
          <a:bodyPr wrap="square">
            <a:spAutoFit/>
          </a:bodyPr>
          <a:lstStyle/>
          <a:p>
            <a:pPr algn="ctr"/>
            <a:r>
              <a:rPr lang="en-US" sz="2000" b="1" noProof="0" dirty="0"/>
              <a:t>The statutes of the LORD are right, rejoicing the heart: the commandment of the LORD is pure, enlightening the eyes. (Psalms 19:8)</a:t>
            </a:r>
          </a:p>
        </p:txBody>
      </p:sp>
      <p:pic>
        <p:nvPicPr>
          <p:cNvPr id="18" name="Imagen 17" descr="Forma, Rectángulo&#10;&#10;El contenido generado por IA puede ser incorrecto.">
            <a:extLst>
              <a:ext uri="{FF2B5EF4-FFF2-40B4-BE49-F238E27FC236}">
                <a16:creationId xmlns:a16="http://schemas.microsoft.com/office/drawing/2014/main" id="{B9B4EACC-D1B3-79F7-F1F7-98A76EDBAD48}"/>
              </a:ext>
            </a:extLst>
          </p:cNvPr>
          <p:cNvPicPr>
            <a:picLocks noChangeAspect="1"/>
          </p:cNvPicPr>
          <p:nvPr/>
        </p:nvPicPr>
        <p:blipFill>
          <a:blip r:embed="rId6">
            <a:duotone>
              <a:prstClr val="black"/>
              <a:schemeClr val="accent4">
                <a:tint val="45000"/>
                <a:satMod val="400000"/>
              </a:schemeClr>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08732" y="95464"/>
            <a:ext cx="5359739" cy="1101769"/>
          </a:xfrm>
          <a:prstGeom prst="rect">
            <a:avLst/>
          </a:prstGeom>
          <a:effectLst>
            <a:outerShdw blurRad="50800" dist="38100" dir="2700000" algn="tl" rotWithShape="0">
              <a:prstClr val="black">
                <a:alpha val="40000"/>
              </a:prstClr>
            </a:outerShdw>
          </a:effectLst>
        </p:spPr>
      </p:pic>
      <p:sp>
        <p:nvSpPr>
          <p:cNvPr id="19" name="CuadroTexto 18">
            <a:extLst>
              <a:ext uri="{FF2B5EF4-FFF2-40B4-BE49-F238E27FC236}">
                <a16:creationId xmlns:a16="http://schemas.microsoft.com/office/drawing/2014/main" id="{26350479-B3C8-8C74-B05D-213F576B3AF3}"/>
              </a:ext>
            </a:extLst>
          </p:cNvPr>
          <p:cNvSpPr txBox="1"/>
          <p:nvPr/>
        </p:nvSpPr>
        <p:spPr>
          <a:xfrm>
            <a:off x="1109914" y="292405"/>
            <a:ext cx="4356847" cy="707886"/>
          </a:xfrm>
          <a:prstGeom prst="rect">
            <a:avLst/>
          </a:prstGeom>
          <a:noFill/>
          <a:effectLst>
            <a:innerShdw blurRad="63500" dist="50800" dir="16200000">
              <a:prstClr val="black">
                <a:alpha val="50000"/>
              </a:prstClr>
            </a:innerShdw>
          </a:effectLst>
        </p:spPr>
        <p:txBody>
          <a:bodyPr wrap="square" rtlCol="0">
            <a:spAutoFit/>
          </a:bodyPr>
          <a:lstStyle/>
          <a:p>
            <a:pPr algn="ctr"/>
            <a:r>
              <a:rPr lang="en-US" sz="4000" b="1" noProof="0" dirty="0">
                <a:ln>
                  <a:solidFill>
                    <a:srgbClr val="FFFF00"/>
                  </a:solidFill>
                </a:ln>
                <a:solidFill>
                  <a:schemeClr val="bg1"/>
                </a:solidFill>
              </a:rPr>
              <a:t>GOD IS RIGHT</a:t>
            </a:r>
          </a:p>
        </p:txBody>
      </p:sp>
      <p:sp>
        <p:nvSpPr>
          <p:cNvPr id="21" name="CuadroTexto 20">
            <a:extLst>
              <a:ext uri="{FF2B5EF4-FFF2-40B4-BE49-F238E27FC236}">
                <a16:creationId xmlns:a16="http://schemas.microsoft.com/office/drawing/2014/main" id="{F5A54BB5-23A5-4AA8-7B59-8CF63BC3A83D}"/>
              </a:ext>
            </a:extLst>
          </p:cNvPr>
          <p:cNvSpPr txBox="1"/>
          <p:nvPr/>
        </p:nvSpPr>
        <p:spPr>
          <a:xfrm>
            <a:off x="6768200" y="70183"/>
            <a:ext cx="4527481" cy="1125436"/>
          </a:xfrm>
          <a:prstGeom prst="rect">
            <a:avLst/>
          </a:prstGeom>
          <a:noFill/>
          <a:effectLst>
            <a:innerShdw blurRad="63500" dist="50800" dir="16200000">
              <a:prstClr val="black">
                <a:alpha val="50000"/>
              </a:prstClr>
            </a:innerShdw>
          </a:effectLst>
        </p:spPr>
        <p:txBody>
          <a:bodyPr wrap="square" rtlCol="0">
            <a:spAutoFit/>
          </a:bodyPr>
          <a:lstStyle/>
          <a:p>
            <a:pPr algn="ctr">
              <a:lnSpc>
                <a:spcPts val="4000"/>
              </a:lnSpc>
            </a:pPr>
            <a:r>
              <a:rPr lang="en-US" sz="4000" b="1" spc="600" noProof="0" dirty="0">
                <a:ln>
                  <a:solidFill>
                    <a:srgbClr val="FFFF00"/>
                  </a:solidFill>
                </a:ln>
                <a:solidFill>
                  <a:schemeClr val="bg1"/>
                </a:solidFill>
              </a:rPr>
              <a:t>THE LAW IS RIGHT</a:t>
            </a:r>
          </a:p>
        </p:txBody>
      </p:sp>
      <p:sp>
        <p:nvSpPr>
          <p:cNvPr id="35" name="CuadroTexto 34">
            <a:extLst>
              <a:ext uri="{FF2B5EF4-FFF2-40B4-BE49-F238E27FC236}">
                <a16:creationId xmlns:a16="http://schemas.microsoft.com/office/drawing/2014/main" id="{D0B6384C-5121-5E78-11AB-83E475525B05}"/>
              </a:ext>
            </a:extLst>
          </p:cNvPr>
          <p:cNvSpPr txBox="1"/>
          <p:nvPr/>
        </p:nvSpPr>
        <p:spPr>
          <a:xfrm>
            <a:off x="-82922" y="311052"/>
            <a:ext cx="1051479" cy="646331"/>
          </a:xfrm>
          <a:prstGeom prst="rect">
            <a:avLst/>
          </a:prstGeom>
          <a:noFill/>
        </p:spPr>
        <p:txBody>
          <a:bodyPr wrap="square" rtlCol="0">
            <a:spAutoFit/>
          </a:bodyPr>
          <a:lstStyle/>
          <a:p>
            <a:pPr algn="ctr"/>
            <a:r>
              <a:rPr lang="en-US" sz="3600" b="1" noProof="0" dirty="0">
                <a:ln>
                  <a:solidFill>
                    <a:srgbClr val="FFFF00"/>
                  </a:solidFill>
                </a:ln>
                <a:solidFill>
                  <a:srgbClr val="C46200"/>
                </a:solidFill>
              </a:rPr>
              <a:t>12</a:t>
            </a:r>
          </a:p>
        </p:txBody>
      </p:sp>
      <p:sp>
        <p:nvSpPr>
          <p:cNvPr id="36" name="CuadroTexto 35">
            <a:extLst>
              <a:ext uri="{FF2B5EF4-FFF2-40B4-BE49-F238E27FC236}">
                <a16:creationId xmlns:a16="http://schemas.microsoft.com/office/drawing/2014/main" id="{E1CEEB77-1871-354B-7DCD-2467257C6700}"/>
              </a:ext>
            </a:extLst>
          </p:cNvPr>
          <p:cNvSpPr txBox="1"/>
          <p:nvPr/>
        </p:nvSpPr>
        <p:spPr>
          <a:xfrm>
            <a:off x="10927976" y="106690"/>
            <a:ext cx="625459" cy="1015663"/>
          </a:xfrm>
          <a:prstGeom prst="rect">
            <a:avLst/>
          </a:prstGeom>
          <a:noFill/>
        </p:spPr>
        <p:txBody>
          <a:bodyPr wrap="square" rtlCol="0">
            <a:spAutoFit/>
          </a:bodyPr>
          <a:lstStyle/>
          <a:p>
            <a:pPr algn="ctr"/>
            <a:r>
              <a:rPr lang="en-US" sz="6000" b="1" noProof="0" dirty="0">
                <a:ln>
                  <a:solidFill>
                    <a:srgbClr val="FFFF00"/>
                  </a:solidFill>
                </a:ln>
                <a:solidFill>
                  <a:srgbClr val="00B451"/>
                </a:solidFill>
              </a:rPr>
              <a:t>L</a:t>
            </a:r>
          </a:p>
        </p:txBody>
      </p:sp>
    </p:spTree>
    <p:extLst>
      <p:ext uri="{BB962C8B-B14F-4D97-AF65-F5344CB8AC3E}">
        <p14:creationId xmlns:p14="http://schemas.microsoft.com/office/powerpoint/2010/main" val="388843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50"/>
                                        <p:tgtEl>
                                          <p:spTgt spid="35"/>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outVertical)">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6" fill="hold" nodeType="click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additive="base">
                                        <p:cTn id="38" dur="500" fill="hold"/>
                                        <p:tgtEl>
                                          <p:spTgt spid="22"/>
                                        </p:tgtEl>
                                        <p:attrNameLst>
                                          <p:attrName>ppt_x</p:attrName>
                                        </p:attrNameLst>
                                      </p:cBhvr>
                                      <p:tavLst>
                                        <p:tav tm="0">
                                          <p:val>
                                            <p:strVal val="1+#ppt_w/2"/>
                                          </p:val>
                                        </p:tav>
                                        <p:tav tm="100000">
                                          <p:val>
                                            <p:strVal val="#ppt_x"/>
                                          </p:val>
                                        </p:tav>
                                      </p:tavLst>
                                    </p:anim>
                                    <p:anim calcmode="lin" valueType="num">
                                      <p:cBhvr additive="base">
                                        <p:cTn id="39" dur="500" fill="hold"/>
                                        <p:tgtEl>
                                          <p:spTgt spid="22"/>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heel(1)">
                                      <p:cBhvr>
                                        <p:cTn id="43" dur="250"/>
                                        <p:tgtEl>
                                          <p:spTgt spid="36"/>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outVertical)">
                                      <p:cBhvr>
                                        <p:cTn id="47" dur="10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1000"/>
                                        <p:tgtEl>
                                          <p:spTgt spid="32"/>
                                        </p:tgtEl>
                                      </p:cBhvr>
                                    </p:animEffect>
                                    <p:anim calcmode="lin" valueType="num">
                                      <p:cBhvr>
                                        <p:cTn id="53" dur="1000" fill="hold"/>
                                        <p:tgtEl>
                                          <p:spTgt spid="32"/>
                                        </p:tgtEl>
                                        <p:attrNameLst>
                                          <p:attrName>ppt_x</p:attrName>
                                        </p:attrNameLst>
                                      </p:cBhvr>
                                      <p:tavLst>
                                        <p:tav tm="0">
                                          <p:val>
                                            <p:strVal val="#ppt_x"/>
                                          </p:val>
                                        </p:tav>
                                        <p:tav tm="100000">
                                          <p:val>
                                            <p:strVal val="#ppt_x"/>
                                          </p:val>
                                        </p:tav>
                                      </p:tavLst>
                                    </p:anim>
                                    <p:anim calcmode="lin" valueType="num">
                                      <p:cBhvr>
                                        <p:cTn id="54" dur="1000" fill="hold"/>
                                        <p:tgtEl>
                                          <p:spTgt spid="32"/>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5"/>
                                        </p:tgtEl>
                                        <p:attrNameLst>
                                          <p:attrName>style.visibility</p:attrName>
                                        </p:attrNameLst>
                                      </p:cBhvr>
                                      <p:to>
                                        <p:strVal val="visible"/>
                                      </p:to>
                                    </p:set>
                                    <p:anim calcmode="lin" valueType="num">
                                      <p:cBhvr>
                                        <p:cTn id="58" dur="500" fill="hold"/>
                                        <p:tgtEl>
                                          <p:spTgt spid="15"/>
                                        </p:tgtEl>
                                        <p:attrNameLst>
                                          <p:attrName>ppt_w</p:attrName>
                                        </p:attrNameLst>
                                      </p:cBhvr>
                                      <p:tavLst>
                                        <p:tav tm="0">
                                          <p:val>
                                            <p:fltVal val="0"/>
                                          </p:val>
                                        </p:tav>
                                        <p:tav tm="100000">
                                          <p:val>
                                            <p:strVal val="#ppt_w"/>
                                          </p:val>
                                        </p:tav>
                                      </p:tavLst>
                                    </p:anim>
                                    <p:anim calcmode="lin" valueType="num">
                                      <p:cBhvr>
                                        <p:cTn id="59" dur="500" fill="hold"/>
                                        <p:tgtEl>
                                          <p:spTgt spid="15"/>
                                        </p:tgtEl>
                                        <p:attrNameLst>
                                          <p:attrName>ppt_h</p:attrName>
                                        </p:attrNameLst>
                                      </p:cBhvr>
                                      <p:tavLst>
                                        <p:tav tm="0">
                                          <p:val>
                                            <p:fltVal val="0"/>
                                          </p:val>
                                        </p:tav>
                                        <p:tav tm="100000">
                                          <p:val>
                                            <p:strVal val="#ppt_h"/>
                                          </p:val>
                                        </p:tav>
                                      </p:tavLst>
                                    </p:anim>
                                    <p:animEffect transition="in" filter="fade">
                                      <p:cBhvr>
                                        <p:cTn id="60" dur="500"/>
                                        <p:tgtEl>
                                          <p:spTgt spid="15"/>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left)">
                                      <p:cBhvr>
                                        <p:cTn id="6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9" grpId="0"/>
      <p:bldP spid="11" grpId="0"/>
      <p:bldP spid="19" grpId="0"/>
      <p:bldP spid="21" grpId="0"/>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t="-17000" b="-17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A4BA0889-A8A3-AFF3-72B8-0C930C58B541}"/>
              </a:ext>
            </a:extLst>
          </p:cNvPr>
          <p:cNvSpPr txBox="1"/>
          <p:nvPr/>
        </p:nvSpPr>
        <p:spPr>
          <a:xfrm>
            <a:off x="176844" y="181957"/>
            <a:ext cx="5729969" cy="6494085"/>
          </a:xfrm>
          <a:prstGeom prst="rect">
            <a:avLst/>
          </a:prstGeom>
          <a:noFill/>
        </p:spPr>
        <p:txBody>
          <a:bodyPr wrap="square">
            <a:spAutoFit/>
          </a:bodyPr>
          <a:lstStyle/>
          <a:p>
            <a:r>
              <a:rPr lang="en-US" sz="2600" b="1" noProof="0" dirty="0">
                <a:solidFill>
                  <a:schemeClr val="bg1"/>
                </a:solidFill>
                <a:effectLst>
                  <a:glow rad="101600">
                    <a:srgbClr val="534334"/>
                  </a:glow>
                </a:effectLst>
              </a:rPr>
              <a:t>In setting aside the law of God, men know not what they are doing. God’s law is the transcript of His character. It embodies the principles of His kingdom. He who refuses to accept these principles is placing himself outside the channel where God’s blessings flow. The glorious possibilities set before Israel could be realized only through obedience to God’s commandments. The same elevation of character, the same fulness of blessing—blessing on mind and soul and body, blessing on house and field, blessing for this life and for the life to come—is possible for us only through obedience COL 305</a:t>
            </a:r>
          </a:p>
        </p:txBody>
      </p:sp>
    </p:spTree>
    <p:extLst>
      <p:ext uri="{BB962C8B-B14F-4D97-AF65-F5344CB8AC3E}">
        <p14:creationId xmlns:p14="http://schemas.microsoft.com/office/powerpoint/2010/main" val="199470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8000" b="-8000"/>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EDC2705D-58B1-BB07-46A3-9105AEE01051}"/>
              </a:ext>
            </a:extLst>
          </p:cNvPr>
          <p:cNvSpPr txBox="1"/>
          <p:nvPr/>
        </p:nvSpPr>
        <p:spPr>
          <a:xfrm>
            <a:off x="5484409" y="164208"/>
            <a:ext cx="6301649" cy="4401205"/>
          </a:xfrm>
          <a:prstGeom prst="rect">
            <a:avLst/>
          </a:prstGeom>
          <a:noFill/>
        </p:spPr>
        <p:txBody>
          <a:bodyPr wrap="square">
            <a:spAutoFit/>
          </a:bodyPr>
          <a:lstStyle/>
          <a:p>
            <a:r>
              <a:rPr lang="en-US" sz="2800" b="1" noProof="0" dirty="0"/>
              <a:t>Through Jesus, God’s mercy was manifested to men; but mercy does not set aside justice. The law reveals the attributes of God’s character, and not a jot or tittle of it could be changed to meet man in his fallen condition. God did not change His law, but He sacrificed Himself, in Christ, for man’s redemption. “God was in Christ, reconciling the world unto Himself.” 2 Corinthians 5:19. DA 762</a:t>
            </a:r>
          </a:p>
        </p:txBody>
      </p:sp>
      <p:pic>
        <p:nvPicPr>
          <p:cNvPr id="4" name="Imagen 3" descr="Un par de personas de pie&#10;&#10;El contenido generado por IA puede ser incorrecto.">
            <a:extLst>
              <a:ext uri="{FF2B5EF4-FFF2-40B4-BE49-F238E27FC236}">
                <a16:creationId xmlns:a16="http://schemas.microsoft.com/office/drawing/2014/main" id="{CACA7776-B804-DD56-9F2E-088BA20E3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63" y="82871"/>
            <a:ext cx="5038876" cy="6692257"/>
          </a:xfrm>
          <a:prstGeom prst="rect">
            <a:avLst/>
          </a:prstGeom>
          <a:effectLst>
            <a:softEdge rad="31750"/>
          </a:effectLst>
        </p:spPr>
      </p:pic>
      <p:sp>
        <p:nvSpPr>
          <p:cNvPr id="5" name="CuadroTexto 4">
            <a:extLst>
              <a:ext uri="{FF2B5EF4-FFF2-40B4-BE49-F238E27FC236}">
                <a16:creationId xmlns:a16="http://schemas.microsoft.com/office/drawing/2014/main" id="{2CD1990C-3D21-ED38-32EC-483F5801E61A}"/>
              </a:ext>
            </a:extLst>
          </p:cNvPr>
          <p:cNvSpPr txBox="1"/>
          <p:nvPr/>
        </p:nvSpPr>
        <p:spPr>
          <a:xfrm>
            <a:off x="5519577" y="4493189"/>
            <a:ext cx="6101254" cy="2246769"/>
          </a:xfrm>
          <a:prstGeom prst="rect">
            <a:avLst/>
          </a:prstGeom>
          <a:noFill/>
        </p:spPr>
        <p:txBody>
          <a:bodyPr wrap="square">
            <a:spAutoFit/>
          </a:bodyPr>
          <a:lstStyle/>
          <a:p>
            <a:r>
              <a:rPr lang="en-US" sz="2800" b="1" noProof="0" dirty="0"/>
              <a:t>Christ came to our world to represent the character of God as it is represented in His holy law, for His law is a transcript of His character. Christ was both the law and the gospel.... </a:t>
            </a:r>
            <a:r>
              <a:rPr lang="en-US" sz="2800" b="1" noProof="0" dirty="0" err="1"/>
              <a:t>CTr</a:t>
            </a:r>
            <a:r>
              <a:rPr lang="en-US" sz="2800" b="1" noProof="0" dirty="0"/>
              <a:t> 339</a:t>
            </a:r>
          </a:p>
        </p:txBody>
      </p:sp>
      <p:sp>
        <p:nvSpPr>
          <p:cNvPr id="6" name="Rectángulo 5">
            <a:extLst>
              <a:ext uri="{FF2B5EF4-FFF2-40B4-BE49-F238E27FC236}">
                <a16:creationId xmlns:a16="http://schemas.microsoft.com/office/drawing/2014/main" id="{8AC12D8D-8CB6-BAB3-CA72-4D1F18B3F104}"/>
              </a:ext>
            </a:extLst>
          </p:cNvPr>
          <p:cNvSpPr>
            <a:spLocks noGrp="1" noRot="1" noMove="1" noResize="1" noEditPoints="1" noAdjustHandles="1" noChangeArrowheads="1" noChangeShapeType="1"/>
          </p:cNvSpPr>
          <p:nvPr/>
        </p:nvSpPr>
        <p:spPr>
          <a:xfrm>
            <a:off x="79663" y="82871"/>
            <a:ext cx="12032674" cy="6692257"/>
          </a:xfrm>
          <a:prstGeom prst="rect">
            <a:avLst/>
          </a:prstGeom>
          <a:noFill/>
          <a:ln w="123825">
            <a:solidFill>
              <a:srgbClr val="427E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noProof="0" dirty="0">
              <a:noFill/>
            </a:endParaRPr>
          </a:p>
        </p:txBody>
      </p:sp>
    </p:spTree>
    <p:extLst>
      <p:ext uri="{BB962C8B-B14F-4D97-AF65-F5344CB8AC3E}">
        <p14:creationId xmlns:p14="http://schemas.microsoft.com/office/powerpoint/2010/main" val="32964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t="-8000" b="-8000"/>
          </a:stretch>
        </a:blipFill>
        <a:effectLst/>
      </p:bgPr>
    </p:bg>
    <p:spTree>
      <p:nvGrpSpPr>
        <p:cNvPr id="1" name="">
          <a:extLst>
            <a:ext uri="{FF2B5EF4-FFF2-40B4-BE49-F238E27FC236}">
              <a16:creationId xmlns:a16="http://schemas.microsoft.com/office/drawing/2014/main" id="{15CC6C43-3676-A111-6DCB-0EC5E67C9736}"/>
            </a:ext>
          </a:extLst>
        </p:cNvPr>
        <p:cNvGrpSpPr/>
        <p:nvPr/>
      </p:nvGrpSpPr>
      <p:grpSpPr>
        <a:xfrm>
          <a:off x="0" y="0"/>
          <a:ext cx="0" cy="0"/>
          <a:chOff x="0" y="0"/>
          <a:chExt cx="0" cy="0"/>
        </a:xfrm>
      </p:grpSpPr>
      <p:pic>
        <p:nvPicPr>
          <p:cNvPr id="4" name="Imagen 3" descr="Imagen que contiene interior, hombre, sostener, parado&#10;&#10;El contenido generado por IA puede ser incorrecto.">
            <a:extLst>
              <a:ext uri="{FF2B5EF4-FFF2-40B4-BE49-F238E27FC236}">
                <a16:creationId xmlns:a16="http://schemas.microsoft.com/office/drawing/2014/main" id="{511EA9FB-8B8E-36DC-3373-B2974C0AB5EA}"/>
              </a:ext>
            </a:extLst>
          </p:cNvPr>
          <p:cNvPicPr>
            <a:picLocks noChangeAspect="1"/>
          </p:cNvPicPr>
          <p:nvPr/>
        </p:nvPicPr>
        <p:blipFill rotWithShape="1">
          <a:blip r:embed="rId3">
            <a:extLst>
              <a:ext uri="{28A0092B-C50C-407E-A947-70E740481C1C}">
                <a14:useLocalDpi xmlns:a14="http://schemas.microsoft.com/office/drawing/2010/main" val="0"/>
              </a:ext>
            </a:extLst>
          </a:blip>
          <a:srcRect t="14879" r="4771" b="8905"/>
          <a:stretch>
            <a:fillRect/>
          </a:stretch>
        </p:blipFill>
        <p:spPr>
          <a:xfrm>
            <a:off x="8049170" y="-204149"/>
            <a:ext cx="4406600" cy="4062341"/>
          </a:xfrm>
          <a:prstGeom prst="rect">
            <a:avLst/>
          </a:prstGeom>
          <a:ln>
            <a:noFill/>
          </a:ln>
          <a:effectLst>
            <a:softEdge rad="112500"/>
          </a:effectLst>
        </p:spPr>
      </p:pic>
      <p:sp>
        <p:nvSpPr>
          <p:cNvPr id="3" name="CuadroTexto 2">
            <a:extLst>
              <a:ext uri="{FF2B5EF4-FFF2-40B4-BE49-F238E27FC236}">
                <a16:creationId xmlns:a16="http://schemas.microsoft.com/office/drawing/2014/main" id="{F93DCCFA-29E2-F887-3C63-FCF0765EAF04}"/>
              </a:ext>
            </a:extLst>
          </p:cNvPr>
          <p:cNvSpPr txBox="1"/>
          <p:nvPr/>
        </p:nvSpPr>
        <p:spPr>
          <a:xfrm>
            <a:off x="109652" y="106470"/>
            <a:ext cx="8137534" cy="4154984"/>
          </a:xfrm>
          <a:prstGeom prst="rect">
            <a:avLst/>
          </a:prstGeom>
          <a:noFill/>
        </p:spPr>
        <p:txBody>
          <a:bodyPr wrap="square">
            <a:spAutoFit/>
          </a:bodyPr>
          <a:lstStyle/>
          <a:p>
            <a:r>
              <a:rPr lang="en-US" sz="2400" b="1" noProof="0" dirty="0"/>
              <a:t>The law of God, from its very nature, is unchangeable. It is a revelation of the will and the character of its Author. God is love, and His law is love. Its two great principles are love to God and love to man. “Love is the fulfilling of the law.” Romans 13:10. The character of God is righteousness and truth; such is the nature of His law. Says the psalmist: “Thy law is the truth:” “all Thy commandments are righteousness.” Psalm 119:142, 172. And the apostle Paul declares: “The law is holy, and the commandment holy, and just, and good.” Romans 7:12. Such a law, being an expression of the mind and will of God, must be as enduring as its Author. GC 467</a:t>
            </a:r>
          </a:p>
        </p:txBody>
      </p:sp>
      <p:sp>
        <p:nvSpPr>
          <p:cNvPr id="5" name="CuadroTexto 4">
            <a:extLst>
              <a:ext uri="{FF2B5EF4-FFF2-40B4-BE49-F238E27FC236}">
                <a16:creationId xmlns:a16="http://schemas.microsoft.com/office/drawing/2014/main" id="{253DEE5F-4FBD-816D-3C0D-B3347CD5965B}"/>
              </a:ext>
            </a:extLst>
          </p:cNvPr>
          <p:cNvSpPr txBox="1"/>
          <p:nvPr/>
        </p:nvSpPr>
        <p:spPr>
          <a:xfrm>
            <a:off x="5349666" y="4546409"/>
            <a:ext cx="6638981" cy="1938992"/>
          </a:xfrm>
          <a:prstGeom prst="rect">
            <a:avLst/>
          </a:prstGeom>
          <a:noFill/>
        </p:spPr>
        <p:txBody>
          <a:bodyPr wrap="square">
            <a:spAutoFit/>
          </a:bodyPr>
          <a:lstStyle/>
          <a:p>
            <a:r>
              <a:rPr lang="en-US" sz="2400" b="1" noProof="0" dirty="0"/>
              <a:t>“God’s law is not a new thing. It is not holiness created, but holiness made known. It is a code of principles expressing mercy, goodness, and love. It presents to fallen humanity the character of God, and states plainly the whole duty of man.” FLB 86.</a:t>
            </a:r>
          </a:p>
        </p:txBody>
      </p:sp>
      <p:pic>
        <p:nvPicPr>
          <p:cNvPr id="18" name="Imagen 17" descr="Un hombre parado junto a una mujer&#10;&#10;El contenido generado por IA puede ser incorrecto.">
            <a:extLst>
              <a:ext uri="{FF2B5EF4-FFF2-40B4-BE49-F238E27FC236}">
                <a16:creationId xmlns:a16="http://schemas.microsoft.com/office/drawing/2014/main" id="{9A0D338C-8366-3E4E-BF4C-17DE5B66281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884557" y="4333036"/>
            <a:ext cx="2365739" cy="2365739"/>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pic>
        <p:nvPicPr>
          <p:cNvPr id="20" name="Imagen 19" descr="Un hombre con un turbante en la cabeza&#10;&#10;El contenido generado por IA puede ser incorrecto.">
            <a:extLst>
              <a:ext uri="{FF2B5EF4-FFF2-40B4-BE49-F238E27FC236}">
                <a16:creationId xmlns:a16="http://schemas.microsoft.com/office/drawing/2014/main" id="{EB23C807-3D64-EACD-BC2E-8EF7BF3029D6}"/>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03353" y="4333036"/>
            <a:ext cx="2365739" cy="2365739"/>
          </a:xfrm>
          <a:prstGeom prst="ellipse">
            <a:avLst/>
          </a:prstGeom>
          <a:ln w="63500" cap="rnd">
            <a:solidFill>
              <a:srgbClr val="FFFF99"/>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01090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heel(1)">
                                      <p:cBhvr>
                                        <p:cTn id="19" dur="750"/>
                                        <p:tgtEl>
                                          <p:spTgt spid="20"/>
                                        </p:tgtEl>
                                      </p:cBhvr>
                                    </p:animEffect>
                                  </p:childTnLst>
                                </p:cTn>
                              </p:par>
                            </p:childTnLst>
                          </p:cTn>
                        </p:par>
                        <p:par>
                          <p:cTn id="20" fill="hold">
                            <p:stCondLst>
                              <p:cond delay="750"/>
                            </p:stCondLst>
                            <p:childTnLst>
                              <p:par>
                                <p:cTn id="21" presetID="21" presetClass="entr" presetSubtype="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heel(1)">
                                      <p:cBhvr>
                                        <p:cTn id="23" dur="750"/>
                                        <p:tgtEl>
                                          <p:spTgt spid="18"/>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8000" r="-2000" b="-8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312BC57-985D-3FEC-0F69-30DC32EF7DF4}"/>
              </a:ext>
            </a:extLst>
          </p:cNvPr>
          <p:cNvSpPr txBox="1"/>
          <p:nvPr/>
        </p:nvSpPr>
        <p:spPr>
          <a:xfrm>
            <a:off x="5107249" y="207219"/>
            <a:ext cx="7012831" cy="4154984"/>
          </a:xfrm>
          <a:prstGeom prst="rect">
            <a:avLst/>
          </a:prstGeom>
          <a:noFill/>
        </p:spPr>
        <p:txBody>
          <a:bodyPr wrap="square">
            <a:spAutoFit/>
          </a:bodyPr>
          <a:lstStyle/>
          <a:p>
            <a:r>
              <a:rPr lang="en-US" sz="2400" b="1" noProof="0" dirty="0"/>
              <a:t>God’s law is the transcript of His character, and those only who obey this law will be accepted by Him. Every departure from obedience to the law of God is rebellion. It is for the highest interest of man to obey the law of God, for conformity to the principles of this law is essential to the formation of a righteous character. The rules of life that the Lord has given will make men pure and happy and holy. Those only who obey these rules can hear from the lips of Christ the words, “Come up higher.”  HP 361. The Review and Herald, March 15, 1906.</a:t>
            </a:r>
          </a:p>
        </p:txBody>
      </p:sp>
      <p:pic>
        <p:nvPicPr>
          <p:cNvPr id="3" name="Imagen 2" descr="Imagen que contiene hombre, sostener, tabla, parado&#10;&#10;El contenido generado por IA puede ser incorrecto.">
            <a:extLst>
              <a:ext uri="{FF2B5EF4-FFF2-40B4-BE49-F238E27FC236}">
                <a16:creationId xmlns:a16="http://schemas.microsoft.com/office/drawing/2014/main" id="{FC2E85DC-E0D0-692F-4571-44945ED805D9}"/>
              </a:ext>
            </a:extLst>
          </p:cNvPr>
          <p:cNvPicPr>
            <a:picLocks noChangeAspect="1"/>
          </p:cNvPicPr>
          <p:nvPr/>
        </p:nvPicPr>
        <p:blipFill rotWithShape="1">
          <a:blip r:embed="rId3">
            <a:extLst>
              <a:ext uri="{28A0092B-C50C-407E-A947-70E740481C1C}">
                <a14:useLocalDpi xmlns:a14="http://schemas.microsoft.com/office/drawing/2010/main" val="0"/>
              </a:ext>
            </a:extLst>
          </a:blip>
          <a:srcRect l="6503" r="13584"/>
          <a:stretch>
            <a:fillRect/>
          </a:stretch>
        </p:blipFill>
        <p:spPr>
          <a:xfrm>
            <a:off x="253388" y="166123"/>
            <a:ext cx="4563455" cy="6543149"/>
          </a:xfrm>
          <a:prstGeom prst="roundRect">
            <a:avLst>
              <a:gd name="adj" fmla="val 514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4F8244-0F39-E678-79DA-120C54D62E4F}"/>
              </a:ext>
            </a:extLst>
          </p:cNvPr>
          <p:cNvSpPr txBox="1"/>
          <p:nvPr/>
        </p:nvSpPr>
        <p:spPr>
          <a:xfrm>
            <a:off x="5107249" y="4563784"/>
            <a:ext cx="5856174" cy="1938992"/>
          </a:xfrm>
          <a:prstGeom prst="rect">
            <a:avLst/>
          </a:prstGeom>
          <a:noFill/>
        </p:spPr>
        <p:txBody>
          <a:bodyPr wrap="square" rtlCol="0">
            <a:spAutoFit/>
          </a:bodyPr>
          <a:lstStyle/>
          <a:p>
            <a:r>
              <a:rPr lang="en-US" sz="2400" b="1" noProof="0" dirty="0"/>
              <a:t>Is the law truly a reflection of God's character? Does the Bible support this idea?</a:t>
            </a:r>
          </a:p>
          <a:p>
            <a:r>
              <a:rPr lang="en-US" sz="2400" b="1" noProof="0" dirty="0"/>
              <a:t>In this presentation, we will compare Divine qualities with the qualities of the law to discover the similarities between them.</a:t>
            </a:r>
          </a:p>
        </p:txBody>
      </p:sp>
    </p:spTree>
    <p:extLst>
      <p:ext uri="{BB962C8B-B14F-4D97-AF65-F5344CB8AC3E}">
        <p14:creationId xmlns:p14="http://schemas.microsoft.com/office/powerpoint/2010/main" val="382396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5" name="Imagen 14" descr="Imagen que contiene Rectángulo&#10;&#10;El contenido generado por IA puede ser incorrecto.">
            <a:extLst>
              <a:ext uri="{FF2B5EF4-FFF2-40B4-BE49-F238E27FC236}">
                <a16:creationId xmlns:a16="http://schemas.microsoft.com/office/drawing/2014/main" id="{F81497FE-B4A5-5F86-33BB-8D1D7BB1B3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952" y="70912"/>
            <a:ext cx="6758412" cy="2109129"/>
          </a:xfrm>
          <a:prstGeom prst="rect">
            <a:avLst/>
          </a:prstGeom>
          <a:effectLst>
            <a:outerShdw blurRad="50800" dist="38100" dir="2700000" algn="tl" rotWithShape="0">
              <a:prstClr val="black">
                <a:alpha val="40000"/>
              </a:prstClr>
            </a:outerShdw>
          </a:effectLst>
        </p:spPr>
      </p:pic>
      <p:pic>
        <p:nvPicPr>
          <p:cNvPr id="17" name="Imagen 16" descr="Forma&#10;&#10;El contenido generado por IA puede ser incorrecto.">
            <a:extLst>
              <a:ext uri="{FF2B5EF4-FFF2-40B4-BE49-F238E27FC236}">
                <a16:creationId xmlns:a16="http://schemas.microsoft.com/office/drawing/2014/main" id="{3851E6EC-0A2F-B518-51BC-9280617B7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484" y="70912"/>
            <a:ext cx="6758412" cy="2109129"/>
          </a:xfrm>
          <a:prstGeom prst="rect">
            <a:avLst/>
          </a:prstGeom>
          <a:effectLst>
            <a:outerShdw blurRad="50800" dist="38100" dir="8100000" algn="tr" rotWithShape="0">
              <a:prstClr val="black">
                <a:alpha val="40000"/>
              </a:prstClr>
            </a:outerShdw>
          </a:effectLst>
        </p:spPr>
      </p:pic>
      <p:sp>
        <p:nvSpPr>
          <p:cNvPr id="2" name="CuadroTexto 1">
            <a:extLst>
              <a:ext uri="{FF2B5EF4-FFF2-40B4-BE49-F238E27FC236}">
                <a16:creationId xmlns:a16="http://schemas.microsoft.com/office/drawing/2014/main" id="{66A9C3E7-66CF-A6D4-F343-DCAF5FC7FE36}"/>
              </a:ext>
            </a:extLst>
          </p:cNvPr>
          <p:cNvSpPr txBox="1"/>
          <p:nvPr/>
        </p:nvSpPr>
        <p:spPr>
          <a:xfrm>
            <a:off x="1669772" y="248313"/>
            <a:ext cx="2763079" cy="1754326"/>
          </a:xfrm>
          <a:prstGeom prst="rect">
            <a:avLst/>
          </a:prstGeom>
          <a:noFill/>
        </p:spPr>
        <p:txBody>
          <a:bodyPr wrap="square" rtlCol="0">
            <a:spAutoFit/>
          </a:bodyPr>
          <a:lstStyle/>
          <a:p>
            <a:pPr algn="ctr"/>
            <a:r>
              <a:rPr lang="en-US" sz="5400" b="1" noProof="0" dirty="0">
                <a:ln>
                  <a:solidFill>
                    <a:srgbClr val="FFFF00"/>
                  </a:solidFill>
                </a:ln>
                <a:solidFill>
                  <a:srgbClr val="26606C"/>
                </a:solidFill>
              </a:rPr>
              <a:t>GOD IS GOOD</a:t>
            </a:r>
          </a:p>
        </p:txBody>
      </p:sp>
      <p:sp>
        <p:nvSpPr>
          <p:cNvPr id="3" name="CuadroTexto 2">
            <a:extLst>
              <a:ext uri="{FF2B5EF4-FFF2-40B4-BE49-F238E27FC236}">
                <a16:creationId xmlns:a16="http://schemas.microsoft.com/office/drawing/2014/main" id="{2F808ED9-9774-9FBB-0CC0-F3393848B748}"/>
              </a:ext>
            </a:extLst>
          </p:cNvPr>
          <p:cNvSpPr txBox="1"/>
          <p:nvPr/>
        </p:nvSpPr>
        <p:spPr>
          <a:xfrm>
            <a:off x="7508429" y="248313"/>
            <a:ext cx="3180522" cy="1754326"/>
          </a:xfrm>
          <a:prstGeom prst="rect">
            <a:avLst/>
          </a:prstGeom>
          <a:noFill/>
        </p:spPr>
        <p:txBody>
          <a:bodyPr wrap="square" rtlCol="0">
            <a:spAutoFit/>
          </a:bodyPr>
          <a:lstStyle/>
          <a:p>
            <a:pPr algn="ctr"/>
            <a:r>
              <a:rPr lang="en-US" sz="5400" b="1" noProof="0" dirty="0">
                <a:ln>
                  <a:solidFill>
                    <a:srgbClr val="FFFF00"/>
                  </a:solidFill>
                </a:ln>
                <a:solidFill>
                  <a:srgbClr val="506E28"/>
                </a:solidFill>
              </a:rPr>
              <a:t>THE LAW IS GOOD</a:t>
            </a:r>
          </a:p>
        </p:txBody>
      </p:sp>
      <p:sp>
        <p:nvSpPr>
          <p:cNvPr id="5" name="Rectángulo 4" descr="Un par de personas sentadas en una banca de madera&#10;&#10;El contenido generado por IA puede ser incorrecto.">
            <a:extLst>
              <a:ext uri="{FF2B5EF4-FFF2-40B4-BE49-F238E27FC236}">
                <a16:creationId xmlns:a16="http://schemas.microsoft.com/office/drawing/2014/main" id="{439C629C-F657-BDCA-6D09-7D62104230A6}"/>
              </a:ext>
            </a:extLst>
          </p:cNvPr>
          <p:cNvSpPr/>
          <p:nvPr/>
        </p:nvSpPr>
        <p:spPr>
          <a:xfrm>
            <a:off x="503585" y="2357442"/>
            <a:ext cx="4781695" cy="3908477"/>
          </a:xfrm>
          <a:prstGeom prst="rect">
            <a:avLst/>
          </a:prstGeom>
          <a:blipFill rotWithShape="1">
            <a:blip r:embed="rId5"/>
            <a:srcRect/>
            <a:stretch>
              <a:fillRect t="-29000" b="-29000"/>
            </a:stretch>
          </a:blipFill>
          <a:ln>
            <a:solidFill>
              <a:srgbClr val="26606C"/>
            </a:solidFill>
          </a:ln>
          <a:scene3d>
            <a:camera prst="orthographicFront"/>
            <a:lightRig rig="flat" dir="t"/>
          </a:scene3d>
          <a:sp3d z="-190500" prstMaterial="plastic">
            <a:bevelT w="88900" h="88900"/>
            <a:bevelB w="88900" h="31750" prst="angle"/>
          </a:sp3d>
        </p:spPr>
        <p:style>
          <a:lnRef idx="0">
            <a:scrgbClr r="0" g="0" b="0"/>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noProof="0" dirty="0"/>
          </a:p>
        </p:txBody>
      </p:sp>
      <p:sp>
        <p:nvSpPr>
          <p:cNvPr id="6" name="Forma libre: forma 5">
            <a:extLst>
              <a:ext uri="{FF2B5EF4-FFF2-40B4-BE49-F238E27FC236}">
                <a16:creationId xmlns:a16="http://schemas.microsoft.com/office/drawing/2014/main" id="{189EE710-A3FB-F179-73D1-496641131470}"/>
              </a:ext>
            </a:extLst>
          </p:cNvPr>
          <p:cNvSpPr/>
          <p:nvPr/>
        </p:nvSpPr>
        <p:spPr>
          <a:xfrm>
            <a:off x="836137" y="5631715"/>
            <a:ext cx="4404749" cy="1152632"/>
          </a:xfrm>
          <a:custGeom>
            <a:avLst/>
            <a:gdLst>
              <a:gd name="csX0" fmla="*/ 0 w 4404749"/>
              <a:gd name="csY0" fmla="*/ 0 h 1152632"/>
              <a:gd name="csX1" fmla="*/ 2569437 w 4404749"/>
              <a:gd name="csY1" fmla="*/ 0 h 1152632"/>
              <a:gd name="csX2" fmla="*/ 3094336 w 4404749"/>
              <a:gd name="csY2" fmla="*/ -123332 h 1152632"/>
              <a:gd name="csX3" fmla="*/ 3670624 w 4404749"/>
              <a:gd name="csY3" fmla="*/ 0 h 1152632"/>
              <a:gd name="csX4" fmla="*/ 4404749 w 4404749"/>
              <a:gd name="csY4" fmla="*/ 0 h 1152632"/>
              <a:gd name="csX5" fmla="*/ 4404749 w 4404749"/>
              <a:gd name="csY5" fmla="*/ 192105 h 1152632"/>
              <a:gd name="csX6" fmla="*/ 4404749 w 4404749"/>
              <a:gd name="csY6" fmla="*/ 192105 h 1152632"/>
              <a:gd name="csX7" fmla="*/ 4404749 w 4404749"/>
              <a:gd name="csY7" fmla="*/ 480263 h 1152632"/>
              <a:gd name="csX8" fmla="*/ 4404749 w 4404749"/>
              <a:gd name="csY8" fmla="*/ 1152632 h 1152632"/>
              <a:gd name="csX9" fmla="*/ 3670624 w 4404749"/>
              <a:gd name="csY9" fmla="*/ 1152632 h 1152632"/>
              <a:gd name="csX10" fmla="*/ 2569437 w 4404749"/>
              <a:gd name="csY10" fmla="*/ 1152632 h 1152632"/>
              <a:gd name="csX11" fmla="*/ 2569437 w 4404749"/>
              <a:gd name="csY11" fmla="*/ 1152632 h 1152632"/>
              <a:gd name="csX12" fmla="*/ 0 w 4404749"/>
              <a:gd name="csY12" fmla="*/ 1152632 h 1152632"/>
              <a:gd name="csX13" fmla="*/ 0 w 4404749"/>
              <a:gd name="csY13" fmla="*/ 480263 h 1152632"/>
              <a:gd name="csX14" fmla="*/ 0 w 4404749"/>
              <a:gd name="csY14" fmla="*/ 192105 h 1152632"/>
              <a:gd name="csX15" fmla="*/ 0 w 4404749"/>
              <a:gd name="csY15" fmla="*/ 192105 h 1152632"/>
              <a:gd name="csX16" fmla="*/ 0 w 4404749"/>
              <a:gd name="csY16" fmla="*/ 0 h 11526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404749" h="1152632">
                <a:moveTo>
                  <a:pt x="0" y="0"/>
                </a:moveTo>
                <a:lnTo>
                  <a:pt x="2569437" y="0"/>
                </a:lnTo>
                <a:lnTo>
                  <a:pt x="3094336" y="-123332"/>
                </a:lnTo>
                <a:lnTo>
                  <a:pt x="3670624" y="0"/>
                </a:lnTo>
                <a:lnTo>
                  <a:pt x="4404749" y="0"/>
                </a:lnTo>
                <a:lnTo>
                  <a:pt x="4404749" y="192105"/>
                </a:lnTo>
                <a:lnTo>
                  <a:pt x="4404749" y="192105"/>
                </a:lnTo>
                <a:lnTo>
                  <a:pt x="4404749" y="480263"/>
                </a:lnTo>
                <a:lnTo>
                  <a:pt x="4404749" y="1152632"/>
                </a:lnTo>
                <a:lnTo>
                  <a:pt x="3670624" y="1152632"/>
                </a:lnTo>
                <a:lnTo>
                  <a:pt x="2569437" y="1152632"/>
                </a:lnTo>
                <a:lnTo>
                  <a:pt x="2569437" y="1152632"/>
                </a:lnTo>
                <a:lnTo>
                  <a:pt x="0" y="1152632"/>
                </a:lnTo>
                <a:lnTo>
                  <a:pt x="0" y="480263"/>
                </a:lnTo>
                <a:lnTo>
                  <a:pt x="0" y="192105"/>
                </a:lnTo>
                <a:lnTo>
                  <a:pt x="0" y="192105"/>
                </a:lnTo>
                <a:lnTo>
                  <a:pt x="0" y="0"/>
                </a:lnTo>
                <a:close/>
              </a:path>
            </a:pathLst>
          </a:custGeom>
          <a:solidFill>
            <a:srgbClr val="26606C"/>
          </a:solidFill>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noProof="0" dirty="0">
                <a:solidFill>
                  <a:schemeClr val="bg1"/>
                </a:solidFill>
              </a:rPr>
              <a:t>And Jesus said unto him, Why </a:t>
            </a:r>
            <a:r>
              <a:rPr lang="en-US" sz="2000" b="1" noProof="0" dirty="0" err="1">
                <a:solidFill>
                  <a:schemeClr val="bg1"/>
                </a:solidFill>
              </a:rPr>
              <a:t>callest</a:t>
            </a:r>
            <a:r>
              <a:rPr lang="en-US" sz="2000" b="1" noProof="0" dirty="0">
                <a:solidFill>
                  <a:schemeClr val="bg1"/>
                </a:solidFill>
              </a:rPr>
              <a:t> thou me good? none is good, save one, that is, God.</a:t>
            </a:r>
            <a:r>
              <a:rPr lang="en-US" sz="2000" b="1" kern="1200" noProof="0" dirty="0">
                <a:solidFill>
                  <a:schemeClr val="bg1"/>
                </a:solidFill>
              </a:rPr>
              <a:t> (Luke 18:19)</a:t>
            </a:r>
            <a:endParaRPr lang="en-US" sz="2000" kern="1200" noProof="0" dirty="0">
              <a:solidFill>
                <a:schemeClr val="bg1"/>
              </a:solidFill>
            </a:endParaRPr>
          </a:p>
        </p:txBody>
      </p:sp>
      <p:sp>
        <p:nvSpPr>
          <p:cNvPr id="8" name="Rectángulo 7" descr="Un par de personas sentadas en una banca de madera&#10;&#10;El contenido generado por IA puede ser incorrecto.">
            <a:extLst>
              <a:ext uri="{FF2B5EF4-FFF2-40B4-BE49-F238E27FC236}">
                <a16:creationId xmlns:a16="http://schemas.microsoft.com/office/drawing/2014/main" id="{439C629C-F657-BDCA-6D09-7D62104230A6}"/>
              </a:ext>
            </a:extLst>
          </p:cNvPr>
          <p:cNvSpPr/>
          <p:nvPr/>
        </p:nvSpPr>
        <p:spPr>
          <a:xfrm>
            <a:off x="6742834" y="2357442"/>
            <a:ext cx="4928156" cy="4028192"/>
          </a:xfrm>
          <a:prstGeom prst="rect">
            <a:avLst/>
          </a:prstGeom>
          <a:blipFill rotWithShape="1">
            <a:blip r:embed="rId6"/>
            <a:srcRect/>
            <a:stretch>
              <a:fillRect l="-5000" r="-5000"/>
            </a:stretch>
          </a:blipFill>
          <a:ln>
            <a:solidFill>
              <a:srgbClr val="506E28"/>
            </a:solidFill>
          </a:ln>
          <a:scene3d>
            <a:camera prst="orthographicFront"/>
            <a:lightRig rig="flat" dir="t"/>
          </a:scene3d>
          <a:sp3d z="-190500" prstMaterial="plastic">
            <a:bevelT w="88900" h="88900"/>
            <a:bevelB w="88900" h="31750" prst="angle"/>
          </a:sp3d>
        </p:spPr>
        <p:style>
          <a:lnRef idx="0">
            <a:scrgbClr r="0" g="0" b="0"/>
          </a:lnRef>
          <a:fillRef idx="3">
            <a:scrgbClr r="0" g="0" b="0"/>
          </a:fillRef>
          <a:effectRef idx="2">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noProof="0" dirty="0"/>
          </a:p>
        </p:txBody>
      </p:sp>
      <p:sp>
        <p:nvSpPr>
          <p:cNvPr id="9" name="Forma libre: forma 8">
            <a:extLst>
              <a:ext uri="{FF2B5EF4-FFF2-40B4-BE49-F238E27FC236}">
                <a16:creationId xmlns:a16="http://schemas.microsoft.com/office/drawing/2014/main" id="{0BA2AACF-8952-0163-3E53-0AAEDC532581}"/>
              </a:ext>
            </a:extLst>
          </p:cNvPr>
          <p:cNvSpPr/>
          <p:nvPr/>
        </p:nvSpPr>
        <p:spPr>
          <a:xfrm>
            <a:off x="7111622" y="5860050"/>
            <a:ext cx="4539664" cy="926757"/>
          </a:xfrm>
          <a:custGeom>
            <a:avLst/>
            <a:gdLst>
              <a:gd name="csX0" fmla="*/ 0 w 4539664"/>
              <a:gd name="csY0" fmla="*/ 0 h 926757"/>
              <a:gd name="csX1" fmla="*/ 2648137 w 4539664"/>
              <a:gd name="csY1" fmla="*/ 0 h 926757"/>
              <a:gd name="csX2" fmla="*/ 3189114 w 4539664"/>
              <a:gd name="csY2" fmla="*/ -99163 h 926757"/>
              <a:gd name="csX3" fmla="*/ 3783053 w 4539664"/>
              <a:gd name="csY3" fmla="*/ 0 h 926757"/>
              <a:gd name="csX4" fmla="*/ 4539664 w 4539664"/>
              <a:gd name="csY4" fmla="*/ 0 h 926757"/>
              <a:gd name="csX5" fmla="*/ 4539664 w 4539664"/>
              <a:gd name="csY5" fmla="*/ 154460 h 926757"/>
              <a:gd name="csX6" fmla="*/ 4539664 w 4539664"/>
              <a:gd name="csY6" fmla="*/ 154460 h 926757"/>
              <a:gd name="csX7" fmla="*/ 4539664 w 4539664"/>
              <a:gd name="csY7" fmla="*/ 386149 h 926757"/>
              <a:gd name="csX8" fmla="*/ 4539664 w 4539664"/>
              <a:gd name="csY8" fmla="*/ 926757 h 926757"/>
              <a:gd name="csX9" fmla="*/ 3783053 w 4539664"/>
              <a:gd name="csY9" fmla="*/ 926757 h 926757"/>
              <a:gd name="csX10" fmla="*/ 2648137 w 4539664"/>
              <a:gd name="csY10" fmla="*/ 926757 h 926757"/>
              <a:gd name="csX11" fmla="*/ 2648137 w 4539664"/>
              <a:gd name="csY11" fmla="*/ 926757 h 926757"/>
              <a:gd name="csX12" fmla="*/ 0 w 4539664"/>
              <a:gd name="csY12" fmla="*/ 926757 h 926757"/>
              <a:gd name="csX13" fmla="*/ 0 w 4539664"/>
              <a:gd name="csY13" fmla="*/ 386149 h 926757"/>
              <a:gd name="csX14" fmla="*/ 0 w 4539664"/>
              <a:gd name="csY14" fmla="*/ 154460 h 926757"/>
              <a:gd name="csX15" fmla="*/ 0 w 4539664"/>
              <a:gd name="csY15" fmla="*/ 154460 h 926757"/>
              <a:gd name="csX16" fmla="*/ 0 w 4539664"/>
              <a:gd name="csY16" fmla="*/ 0 h 92675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539664" h="926757">
                <a:moveTo>
                  <a:pt x="0" y="0"/>
                </a:moveTo>
                <a:lnTo>
                  <a:pt x="2648137" y="0"/>
                </a:lnTo>
                <a:lnTo>
                  <a:pt x="3189114" y="-99163"/>
                </a:lnTo>
                <a:lnTo>
                  <a:pt x="3783053" y="0"/>
                </a:lnTo>
                <a:lnTo>
                  <a:pt x="4539664" y="0"/>
                </a:lnTo>
                <a:lnTo>
                  <a:pt x="4539664" y="154460"/>
                </a:lnTo>
                <a:lnTo>
                  <a:pt x="4539664" y="154460"/>
                </a:lnTo>
                <a:lnTo>
                  <a:pt x="4539664" y="386149"/>
                </a:lnTo>
                <a:lnTo>
                  <a:pt x="4539664" y="926757"/>
                </a:lnTo>
                <a:lnTo>
                  <a:pt x="3783053" y="926757"/>
                </a:lnTo>
                <a:lnTo>
                  <a:pt x="2648137" y="926757"/>
                </a:lnTo>
                <a:lnTo>
                  <a:pt x="2648137" y="926757"/>
                </a:lnTo>
                <a:lnTo>
                  <a:pt x="0" y="926757"/>
                </a:lnTo>
                <a:lnTo>
                  <a:pt x="0" y="386149"/>
                </a:lnTo>
                <a:lnTo>
                  <a:pt x="0" y="154460"/>
                </a:lnTo>
                <a:lnTo>
                  <a:pt x="0" y="154460"/>
                </a:lnTo>
                <a:lnTo>
                  <a:pt x="0" y="0"/>
                </a:lnTo>
                <a:close/>
              </a:path>
            </a:pathLst>
          </a:custGeom>
          <a:solidFill>
            <a:srgbClr val="506E28"/>
          </a:solidFill>
          <a:effectLst>
            <a:outerShdw blurRad="50800" dist="38100" dir="8100000" algn="tr" rotWithShape="0">
              <a:prstClr val="black">
                <a:alpha val="40000"/>
              </a:prstClr>
            </a:outerShdw>
          </a:effectLst>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noProof="0" dirty="0"/>
              <a:t>Wherefore the law is holy, and the commandment holy, and just, and good.</a:t>
            </a:r>
            <a:r>
              <a:rPr lang="en-US" sz="2000" b="1" kern="1200" noProof="0" dirty="0"/>
              <a:t> (</a:t>
            </a:r>
            <a:r>
              <a:rPr lang="en-US" sz="2000" b="1" noProof="0" dirty="0"/>
              <a:t>Romans</a:t>
            </a:r>
            <a:r>
              <a:rPr lang="en-US" sz="2000" b="1" kern="1200" noProof="0" dirty="0"/>
              <a:t> 7:12)</a:t>
            </a:r>
          </a:p>
        </p:txBody>
      </p:sp>
      <p:sp>
        <p:nvSpPr>
          <p:cNvPr id="23" name="CuadroTexto 22">
            <a:extLst>
              <a:ext uri="{FF2B5EF4-FFF2-40B4-BE49-F238E27FC236}">
                <a16:creationId xmlns:a16="http://schemas.microsoft.com/office/drawing/2014/main" id="{24365C4F-45CD-9428-0CB8-BDF509A8E7A8}"/>
              </a:ext>
            </a:extLst>
          </p:cNvPr>
          <p:cNvSpPr txBox="1"/>
          <p:nvPr/>
        </p:nvSpPr>
        <p:spPr>
          <a:xfrm>
            <a:off x="338511" y="364630"/>
            <a:ext cx="884583" cy="1323439"/>
          </a:xfrm>
          <a:prstGeom prst="rect">
            <a:avLst/>
          </a:prstGeom>
          <a:noFill/>
        </p:spPr>
        <p:txBody>
          <a:bodyPr wrap="square" rtlCol="0">
            <a:spAutoFit/>
          </a:bodyPr>
          <a:lstStyle/>
          <a:p>
            <a:pPr algn="ctr"/>
            <a:r>
              <a:rPr lang="en-US" sz="8000" b="1" noProof="0" dirty="0">
                <a:ln>
                  <a:solidFill>
                    <a:srgbClr val="FFFF00"/>
                  </a:solidFill>
                </a:ln>
                <a:solidFill>
                  <a:srgbClr val="26606C"/>
                </a:solidFill>
              </a:rPr>
              <a:t>1</a:t>
            </a:r>
          </a:p>
        </p:txBody>
      </p:sp>
      <p:sp>
        <p:nvSpPr>
          <p:cNvPr id="24" name="CuadroTexto 23">
            <a:extLst>
              <a:ext uri="{FF2B5EF4-FFF2-40B4-BE49-F238E27FC236}">
                <a16:creationId xmlns:a16="http://schemas.microsoft.com/office/drawing/2014/main" id="{C8FE674B-195B-0740-DB8C-B306D2DB19F7}"/>
              </a:ext>
            </a:extLst>
          </p:cNvPr>
          <p:cNvSpPr txBox="1"/>
          <p:nvPr/>
        </p:nvSpPr>
        <p:spPr>
          <a:xfrm>
            <a:off x="10968906" y="364630"/>
            <a:ext cx="884583" cy="1323439"/>
          </a:xfrm>
          <a:prstGeom prst="rect">
            <a:avLst/>
          </a:prstGeom>
          <a:noFill/>
        </p:spPr>
        <p:txBody>
          <a:bodyPr wrap="square" rtlCol="0">
            <a:spAutoFit/>
          </a:bodyPr>
          <a:lstStyle/>
          <a:p>
            <a:pPr algn="ctr"/>
            <a:r>
              <a:rPr lang="en-US" sz="8000" b="1" noProof="0" dirty="0">
                <a:ln>
                  <a:solidFill>
                    <a:srgbClr val="FFFF00"/>
                  </a:solidFill>
                </a:ln>
                <a:solidFill>
                  <a:srgbClr val="54742A"/>
                </a:solidFill>
              </a:rPr>
              <a:t>A</a:t>
            </a:r>
          </a:p>
        </p:txBody>
      </p:sp>
    </p:spTree>
    <p:extLst>
      <p:ext uri="{BB962C8B-B14F-4D97-AF65-F5344CB8AC3E}">
        <p14:creationId xmlns:p14="http://schemas.microsoft.com/office/powerpoint/2010/main" val="107415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50"/>
                                        <p:tgtEl>
                                          <p:spTgt spid="23"/>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6">
                                            <p:bg/>
                                          </p:spTgt>
                                        </p:tgtEl>
                                        <p:attrNameLst>
                                          <p:attrName>style.visibility</p:attrName>
                                        </p:attrNameLst>
                                      </p:cBhvr>
                                      <p:to>
                                        <p:strVal val="visible"/>
                                      </p:to>
                                    </p:set>
                                    <p:anim calcmode="lin" valueType="num">
                                      <p:cBhvr>
                                        <p:cTn id="26" dur="500" fill="hold"/>
                                        <p:tgtEl>
                                          <p:spTgt spid="6">
                                            <p:bg/>
                                          </p:spTgt>
                                        </p:tgtEl>
                                        <p:attrNameLst>
                                          <p:attrName>ppt_w</p:attrName>
                                        </p:attrNameLst>
                                      </p:cBhvr>
                                      <p:tavLst>
                                        <p:tav tm="0">
                                          <p:val>
                                            <p:fltVal val="0"/>
                                          </p:val>
                                        </p:tav>
                                        <p:tav tm="100000">
                                          <p:val>
                                            <p:strVal val="#ppt_w"/>
                                          </p:val>
                                        </p:tav>
                                      </p:tavLst>
                                    </p:anim>
                                    <p:anim calcmode="lin" valueType="num">
                                      <p:cBhvr>
                                        <p:cTn id="27" dur="500" fill="hold"/>
                                        <p:tgtEl>
                                          <p:spTgt spid="6">
                                            <p:bg/>
                                          </p:spTgt>
                                        </p:tgtEl>
                                        <p:attrNameLst>
                                          <p:attrName>ppt_h</p:attrName>
                                        </p:attrNameLst>
                                      </p:cBhvr>
                                      <p:tavLst>
                                        <p:tav tm="0">
                                          <p:val>
                                            <p:fltVal val="0"/>
                                          </p:val>
                                        </p:tav>
                                        <p:tav tm="100000">
                                          <p:val>
                                            <p:strVal val="#ppt_h"/>
                                          </p:val>
                                        </p:tav>
                                      </p:tavLst>
                                    </p:anim>
                                    <p:animEffect transition="in" filter="fade">
                                      <p:cBhvr>
                                        <p:cTn id="28" dur="500"/>
                                        <p:tgtEl>
                                          <p:spTgt spid="6">
                                            <p:bg/>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par>
                          <p:cTn id="39" fill="hold">
                            <p:stCondLst>
                              <p:cond delay="500"/>
                            </p:stCondLst>
                            <p:childTnLst>
                              <p:par>
                                <p:cTn id="40" presetID="21" presetClass="entr" presetSubtype="1"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heel(1)">
                                      <p:cBhvr>
                                        <p:cTn id="42" dur="250"/>
                                        <p:tgtEl>
                                          <p:spTgt spid="24"/>
                                        </p:tgtEl>
                                      </p:cBhvr>
                                    </p:animEffect>
                                  </p:childTnLst>
                                </p:cTn>
                              </p:par>
                            </p:childTnLst>
                          </p:cTn>
                        </p:par>
                        <p:par>
                          <p:cTn id="43" fill="hold">
                            <p:stCondLst>
                              <p:cond delay="750"/>
                            </p:stCondLst>
                            <p:childTnLst>
                              <p:par>
                                <p:cTn id="44" presetID="16" presetClass="entr" presetSubtype="37"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outVertical)">
                                      <p:cBhvr>
                                        <p:cTn id="46" dur="10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anim calcmode="lin" valueType="num">
                                      <p:cBhvr>
                                        <p:cTn id="52" dur="500" fill="hold"/>
                                        <p:tgtEl>
                                          <p:spTgt spid="8"/>
                                        </p:tgtEl>
                                        <p:attrNameLst>
                                          <p:attrName>ppt_x</p:attrName>
                                        </p:attrNameLst>
                                      </p:cBhvr>
                                      <p:tavLst>
                                        <p:tav tm="0">
                                          <p:val>
                                            <p:strVal val="#ppt_x"/>
                                          </p:val>
                                        </p:tav>
                                        <p:tav tm="100000">
                                          <p:val>
                                            <p:strVal val="#ppt_x"/>
                                          </p:val>
                                        </p:tav>
                                      </p:tavLst>
                                    </p:anim>
                                    <p:anim calcmode="lin" valueType="num">
                                      <p:cBhvr>
                                        <p:cTn id="53" dur="500" fill="hold"/>
                                        <p:tgtEl>
                                          <p:spTgt spid="8"/>
                                        </p:tgtEl>
                                        <p:attrNameLst>
                                          <p:attrName>ppt_y</p:attrName>
                                        </p:attrNameLst>
                                      </p:cBhvr>
                                      <p:tavLst>
                                        <p:tav tm="0">
                                          <p:val>
                                            <p:strVal val="#ppt_y+.1"/>
                                          </p:val>
                                        </p:tav>
                                        <p:tav tm="100000">
                                          <p:val>
                                            <p:strVal val="#ppt_y"/>
                                          </p:val>
                                        </p:tav>
                                      </p:tavLst>
                                    </p:anim>
                                  </p:childTnLst>
                                </p:cTn>
                              </p:par>
                            </p:childTnLst>
                          </p:cTn>
                        </p:par>
                        <p:par>
                          <p:cTn id="54" fill="hold">
                            <p:stCondLst>
                              <p:cond delay="500"/>
                            </p:stCondLst>
                            <p:childTnLst>
                              <p:par>
                                <p:cTn id="55" presetID="53" presetClass="entr" presetSubtype="16" fill="hold" grpId="0" nodeType="afterEffect">
                                  <p:stCondLst>
                                    <p:cond delay="0"/>
                                  </p:stCondLst>
                                  <p:childTnLst>
                                    <p:set>
                                      <p:cBhvr>
                                        <p:cTn id="56" dur="1" fill="hold">
                                          <p:stCondLst>
                                            <p:cond delay="0"/>
                                          </p:stCondLst>
                                        </p:cTn>
                                        <p:tgtEl>
                                          <p:spTgt spid="9">
                                            <p:bg/>
                                          </p:spTgt>
                                        </p:tgtEl>
                                        <p:attrNameLst>
                                          <p:attrName>style.visibility</p:attrName>
                                        </p:attrNameLst>
                                      </p:cBhvr>
                                      <p:to>
                                        <p:strVal val="visible"/>
                                      </p:to>
                                    </p:set>
                                    <p:anim calcmode="lin" valueType="num">
                                      <p:cBhvr>
                                        <p:cTn id="57" dur="500" fill="hold"/>
                                        <p:tgtEl>
                                          <p:spTgt spid="9">
                                            <p:bg/>
                                          </p:spTgt>
                                        </p:tgtEl>
                                        <p:attrNameLst>
                                          <p:attrName>ppt_w</p:attrName>
                                        </p:attrNameLst>
                                      </p:cBhvr>
                                      <p:tavLst>
                                        <p:tav tm="0">
                                          <p:val>
                                            <p:fltVal val="0"/>
                                          </p:val>
                                        </p:tav>
                                        <p:tav tm="100000">
                                          <p:val>
                                            <p:strVal val="#ppt_w"/>
                                          </p:val>
                                        </p:tav>
                                      </p:tavLst>
                                    </p:anim>
                                    <p:anim calcmode="lin" valueType="num">
                                      <p:cBhvr>
                                        <p:cTn id="58" dur="500" fill="hold"/>
                                        <p:tgtEl>
                                          <p:spTgt spid="9">
                                            <p:bg/>
                                          </p:spTgt>
                                        </p:tgtEl>
                                        <p:attrNameLst>
                                          <p:attrName>ppt_h</p:attrName>
                                        </p:attrNameLst>
                                      </p:cBhvr>
                                      <p:tavLst>
                                        <p:tav tm="0">
                                          <p:val>
                                            <p:fltVal val="0"/>
                                          </p:val>
                                        </p:tav>
                                        <p:tav tm="100000">
                                          <p:val>
                                            <p:strVal val="#ppt_h"/>
                                          </p:val>
                                        </p:tav>
                                      </p:tavLst>
                                    </p:anim>
                                    <p:animEffect transition="in" filter="fade">
                                      <p:cBhvr>
                                        <p:cTn id="59" dur="500"/>
                                        <p:tgtEl>
                                          <p:spTgt spid="9">
                                            <p:bg/>
                                          </p:spTgt>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9">
                                            <p:txEl>
                                              <p:pRg st="0" end="0"/>
                                            </p:txEl>
                                          </p:spTgt>
                                        </p:tgtEl>
                                        <p:attrNameLst>
                                          <p:attrName>style.visibility</p:attrName>
                                        </p:attrNameLst>
                                      </p:cBhvr>
                                      <p:to>
                                        <p:strVal val="visible"/>
                                      </p:to>
                                    </p:set>
                                    <p:animEffect transition="in" filter="wipe(left)">
                                      <p:cBhvr>
                                        <p:cTn id="63"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6" grpId="0" uiExpand="1" build="p" animBg="1"/>
      <p:bldP spid="8" grpId="0" animBg="1"/>
      <p:bldP spid="9" grpId="0" uiExpand="1" build="allAtOnce" animBg="1"/>
      <p:bldP spid="23"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28" name="Imagen 27" descr="Forma, Rectángulo, Cuadrado&#10;&#10;El contenido generado por IA puede ser incorrecto.">
            <a:extLst>
              <a:ext uri="{FF2B5EF4-FFF2-40B4-BE49-F238E27FC236}">
                <a16:creationId xmlns:a16="http://schemas.microsoft.com/office/drawing/2014/main" id="{40153336-05A4-00A4-B3C4-A83A01B76C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flipV="1">
            <a:off x="5890404" y="116852"/>
            <a:ext cx="6152508" cy="1490116"/>
          </a:xfrm>
          <a:prstGeom prst="rect">
            <a:avLst/>
          </a:prstGeom>
          <a:effectLst>
            <a:outerShdw blurRad="50800" dist="38100" dir="8100000" algn="tr" rotWithShape="0">
              <a:prstClr val="black">
                <a:alpha val="40000"/>
              </a:prstClr>
            </a:outerShdw>
          </a:effectLst>
        </p:spPr>
      </p:pic>
      <p:sp>
        <p:nvSpPr>
          <p:cNvPr id="5" name="Forma libre: forma 4">
            <a:extLst>
              <a:ext uri="{FF2B5EF4-FFF2-40B4-BE49-F238E27FC236}">
                <a16:creationId xmlns:a16="http://schemas.microsoft.com/office/drawing/2014/main" id="{DF2A0753-CD18-B743-EBF2-CC383A1356CA}"/>
              </a:ext>
            </a:extLst>
          </p:cNvPr>
          <p:cNvSpPr/>
          <p:nvPr/>
        </p:nvSpPr>
        <p:spPr>
          <a:xfrm>
            <a:off x="99028" y="1666595"/>
            <a:ext cx="6440930" cy="1135373"/>
          </a:xfrm>
          <a:custGeom>
            <a:avLst/>
            <a:gdLst>
              <a:gd name="csX0" fmla="*/ 0 w 5894159"/>
              <a:gd name="csY0" fmla="*/ 0 h 1135373"/>
              <a:gd name="csX1" fmla="*/ 5894159 w 5894159"/>
              <a:gd name="csY1" fmla="*/ 0 h 1135373"/>
              <a:gd name="csX2" fmla="*/ 5894159 w 5894159"/>
              <a:gd name="csY2" fmla="*/ 1135373 h 1135373"/>
              <a:gd name="csX3" fmla="*/ 0 w 5894159"/>
              <a:gd name="csY3" fmla="*/ 1135373 h 1135373"/>
              <a:gd name="csX4" fmla="*/ 0 w 5894159"/>
              <a:gd name="csY4" fmla="*/ 0 h 1135373"/>
            </a:gdLst>
            <a:ahLst/>
            <a:cxnLst>
              <a:cxn ang="0">
                <a:pos x="csX0" y="csY0"/>
              </a:cxn>
              <a:cxn ang="0">
                <a:pos x="csX1" y="csY1"/>
              </a:cxn>
              <a:cxn ang="0">
                <a:pos x="csX2" y="csY2"/>
              </a:cxn>
              <a:cxn ang="0">
                <a:pos x="csX3" y="csY3"/>
              </a:cxn>
              <a:cxn ang="0">
                <a:pos x="csX4" y="csY4"/>
              </a:cxn>
            </a:cxnLst>
            <a:rect l="l" t="t" r="r" b="b"/>
            <a:pathLst>
              <a:path w="5894159" h="1135373">
                <a:moveTo>
                  <a:pt x="0" y="0"/>
                </a:moveTo>
                <a:lnTo>
                  <a:pt x="5894159" y="0"/>
                </a:lnTo>
                <a:lnTo>
                  <a:pt x="5894159" y="1135373"/>
                </a:lnTo>
                <a:lnTo>
                  <a:pt x="0" y="1135373"/>
                </a:lnTo>
                <a:lnTo>
                  <a:pt x="0" y="0"/>
                </a:lnTo>
                <a:close/>
              </a:path>
            </a:pathLst>
          </a:custGeom>
          <a:solidFill>
            <a:srgbClr val="A9005D"/>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noProof="0" dirty="0"/>
              <a:t>And ye shall be holy unto me: for I the LORD am holy, and have severed you from other people, that ye should be mine</a:t>
            </a:r>
            <a:r>
              <a:rPr lang="en-US" sz="2400" b="1" kern="1200" noProof="0" dirty="0"/>
              <a:t>. (</a:t>
            </a:r>
            <a:r>
              <a:rPr lang="en-US" sz="2400" b="1" noProof="0" dirty="0"/>
              <a:t>Leviticus</a:t>
            </a:r>
            <a:r>
              <a:rPr lang="en-US" sz="2400" b="1" kern="1200" noProof="0" dirty="0"/>
              <a:t> 20:26)</a:t>
            </a:r>
            <a:endParaRPr lang="en-US" sz="2400" kern="1200" noProof="0" dirty="0"/>
          </a:p>
        </p:txBody>
      </p:sp>
      <p:sp>
        <p:nvSpPr>
          <p:cNvPr id="6" name="Rectángulo 5">
            <a:extLst>
              <a:ext uri="{FF2B5EF4-FFF2-40B4-BE49-F238E27FC236}">
                <a16:creationId xmlns:a16="http://schemas.microsoft.com/office/drawing/2014/main" id="{A884C788-2AFB-B096-BADA-771B1417BF7A}"/>
              </a:ext>
            </a:extLst>
          </p:cNvPr>
          <p:cNvSpPr/>
          <p:nvPr/>
        </p:nvSpPr>
        <p:spPr>
          <a:xfrm>
            <a:off x="227444" y="2890707"/>
            <a:ext cx="5662965" cy="2903812"/>
          </a:xfrm>
          <a:prstGeom prst="rect">
            <a:avLst/>
          </a:prstGeom>
          <a:blipFill dpi="0" rotWithShape="1">
            <a:blip r:embed="rId4"/>
            <a:srcRect/>
            <a:stretch>
              <a:fillRect l="257" t="-73711" r="-257" b="-131213"/>
            </a:stretch>
          </a:blipFill>
          <a:ln>
            <a:solidFill>
              <a:srgbClr val="A9005D"/>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1">
            <a:schemeClr val="accent1">
              <a:hueOff val="0"/>
              <a:satOff val="0"/>
              <a:lumOff val="0"/>
              <a:alphaOff val="0"/>
            </a:schemeClr>
          </a:effectRef>
          <a:fontRef idx="minor">
            <a:schemeClr val="lt1"/>
          </a:fontRef>
        </p:style>
        <p:txBody>
          <a:bodyPr/>
          <a:lstStyle/>
          <a:p>
            <a:endParaRPr lang="en-US" noProof="0" dirty="0"/>
          </a:p>
        </p:txBody>
      </p:sp>
      <p:sp>
        <p:nvSpPr>
          <p:cNvPr id="8" name="Forma libre: forma 7">
            <a:extLst>
              <a:ext uri="{FF2B5EF4-FFF2-40B4-BE49-F238E27FC236}">
                <a16:creationId xmlns:a16="http://schemas.microsoft.com/office/drawing/2014/main" id="{EFDCF348-9B6A-5F15-6741-B1B47F8F6C49}"/>
              </a:ext>
            </a:extLst>
          </p:cNvPr>
          <p:cNvSpPr/>
          <p:nvPr/>
        </p:nvSpPr>
        <p:spPr>
          <a:xfrm>
            <a:off x="7633429" y="1716454"/>
            <a:ext cx="4213998" cy="1621291"/>
          </a:xfrm>
          <a:custGeom>
            <a:avLst/>
            <a:gdLst>
              <a:gd name="csX0" fmla="*/ 0 w 4213998"/>
              <a:gd name="csY0" fmla="*/ 0 h 1621291"/>
              <a:gd name="csX1" fmla="*/ 4213998 w 4213998"/>
              <a:gd name="csY1" fmla="*/ 0 h 1621291"/>
              <a:gd name="csX2" fmla="*/ 4213998 w 4213998"/>
              <a:gd name="csY2" fmla="*/ 1621291 h 1621291"/>
              <a:gd name="csX3" fmla="*/ 0 w 4213998"/>
              <a:gd name="csY3" fmla="*/ 1621291 h 1621291"/>
              <a:gd name="csX4" fmla="*/ 0 w 4213998"/>
              <a:gd name="csY4" fmla="*/ 0 h 1621291"/>
            </a:gdLst>
            <a:ahLst/>
            <a:cxnLst>
              <a:cxn ang="0">
                <a:pos x="csX0" y="csY0"/>
              </a:cxn>
              <a:cxn ang="0">
                <a:pos x="csX1" y="csY1"/>
              </a:cxn>
              <a:cxn ang="0">
                <a:pos x="csX2" y="csY2"/>
              </a:cxn>
              <a:cxn ang="0">
                <a:pos x="csX3" y="csY3"/>
              </a:cxn>
              <a:cxn ang="0">
                <a:pos x="csX4" y="csY4"/>
              </a:cxn>
            </a:cxnLst>
            <a:rect l="l" t="t" r="r" b="b"/>
            <a:pathLst>
              <a:path w="4213998" h="1621291">
                <a:moveTo>
                  <a:pt x="0" y="0"/>
                </a:moveTo>
                <a:lnTo>
                  <a:pt x="4213998" y="0"/>
                </a:lnTo>
                <a:lnTo>
                  <a:pt x="4213998" y="1621291"/>
                </a:lnTo>
                <a:lnTo>
                  <a:pt x="0" y="1621291"/>
                </a:lnTo>
                <a:lnTo>
                  <a:pt x="0" y="0"/>
                </a:lnTo>
                <a:close/>
              </a:path>
            </a:pathLst>
          </a:custGeom>
          <a:solidFill>
            <a:srgbClr val="7A00AB"/>
          </a:solidFill>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rgbClr r="0" g="0" b="0"/>
          </a:fillRef>
          <a:effectRef idx="2">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1" noProof="0" dirty="0"/>
              <a:t>Wherefore the law is holy, and the commandment holy, and just, and good</a:t>
            </a:r>
            <a:r>
              <a:rPr lang="en-US" sz="2400" b="1" kern="1200" noProof="0" dirty="0">
                <a:latin typeface="Calibri" panose="020F0502020204030204"/>
                <a:ea typeface="+mn-ea"/>
                <a:cs typeface="+mn-cs"/>
              </a:rPr>
              <a:t>. (</a:t>
            </a:r>
            <a:r>
              <a:rPr lang="en-US" sz="2400" b="1" noProof="0" dirty="0"/>
              <a:t>Romans</a:t>
            </a:r>
            <a:r>
              <a:rPr lang="en-US" sz="2400" b="1" kern="1200" noProof="0" dirty="0">
                <a:latin typeface="Calibri" panose="020F0502020204030204"/>
                <a:ea typeface="+mn-ea"/>
                <a:cs typeface="+mn-cs"/>
              </a:rPr>
              <a:t> 7:12)</a:t>
            </a:r>
          </a:p>
        </p:txBody>
      </p:sp>
      <p:sp>
        <p:nvSpPr>
          <p:cNvPr id="9" name="Rectángulo 8">
            <a:extLst>
              <a:ext uri="{FF2B5EF4-FFF2-40B4-BE49-F238E27FC236}">
                <a16:creationId xmlns:a16="http://schemas.microsoft.com/office/drawing/2014/main" id="{A4230BBA-513E-63CB-1AC8-7F40B0CD4B64}"/>
              </a:ext>
            </a:extLst>
          </p:cNvPr>
          <p:cNvSpPr/>
          <p:nvPr/>
        </p:nvSpPr>
        <p:spPr>
          <a:xfrm>
            <a:off x="7515326" y="3458683"/>
            <a:ext cx="4527585" cy="3269911"/>
          </a:xfrm>
          <a:prstGeom prst="rect">
            <a:avLst/>
          </a:prstGeom>
          <a:blipFill rotWithShape="1">
            <a:blip r:embed="rId5"/>
            <a:srcRect/>
            <a:stretch>
              <a:fillRect l="-4000" r="-4000"/>
            </a:stretch>
          </a:blipFill>
          <a:ln>
            <a:solidFill>
              <a:srgbClr val="7A00AB"/>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rgbClr r="0" g="0" b="0"/>
          </a:fillRef>
          <a:effectRef idx="1">
            <a:schemeClr val="accent1">
              <a:hueOff val="0"/>
              <a:satOff val="0"/>
              <a:lumOff val="0"/>
              <a:alphaOff val="0"/>
            </a:schemeClr>
          </a:effectRef>
          <a:fontRef idx="minor">
            <a:schemeClr val="lt1"/>
          </a:fontRef>
        </p:style>
        <p:txBody>
          <a:bodyPr/>
          <a:lstStyle/>
          <a:p>
            <a:endParaRPr lang="en-US" noProof="0" dirty="0"/>
          </a:p>
        </p:txBody>
      </p:sp>
      <p:pic>
        <p:nvPicPr>
          <p:cNvPr id="26" name="Imagen 25" descr="Forma, Rectángulo, Cuadrado&#10;&#10;El contenido generado por IA puede ser incorrecto.">
            <a:extLst>
              <a:ext uri="{FF2B5EF4-FFF2-40B4-BE49-F238E27FC236}">
                <a16:creationId xmlns:a16="http://schemas.microsoft.com/office/drawing/2014/main" id="{0899D774-ED1F-B86B-4D82-C81429DEB6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9088" y="116852"/>
            <a:ext cx="5741316" cy="1490116"/>
          </a:xfrm>
          <a:prstGeom prst="rect">
            <a:avLst/>
          </a:prstGeom>
          <a:effectLst>
            <a:outerShdw blurRad="50800" dist="38100" dir="2700000" algn="tl" rotWithShape="0">
              <a:prstClr val="black">
                <a:alpha val="40000"/>
              </a:prstClr>
            </a:outerShdw>
          </a:effectLst>
        </p:spPr>
      </p:pic>
      <p:sp>
        <p:nvSpPr>
          <p:cNvPr id="3" name="CuadroTexto 2">
            <a:extLst>
              <a:ext uri="{FF2B5EF4-FFF2-40B4-BE49-F238E27FC236}">
                <a16:creationId xmlns:a16="http://schemas.microsoft.com/office/drawing/2014/main" id="{2F808ED9-9774-9FBB-0CC0-F3393848B748}"/>
              </a:ext>
            </a:extLst>
          </p:cNvPr>
          <p:cNvSpPr txBox="1"/>
          <p:nvPr/>
        </p:nvSpPr>
        <p:spPr>
          <a:xfrm>
            <a:off x="7400472" y="459557"/>
            <a:ext cx="4231248" cy="769441"/>
          </a:xfrm>
          <a:prstGeom prst="rect">
            <a:avLst/>
          </a:prstGeom>
          <a:noFill/>
          <a:effectLst>
            <a:innerShdw blurRad="63500" dist="50800" dir="16200000">
              <a:prstClr val="black">
                <a:alpha val="50000"/>
              </a:prstClr>
            </a:innerShdw>
          </a:effectLst>
        </p:spPr>
        <p:txBody>
          <a:bodyPr wrap="square" rtlCol="0">
            <a:spAutoFit/>
          </a:bodyPr>
          <a:lstStyle/>
          <a:p>
            <a:r>
              <a:rPr lang="en-US" sz="4400" b="1" noProof="0" dirty="0">
                <a:ln>
                  <a:solidFill>
                    <a:srgbClr val="FFFF00"/>
                  </a:solidFill>
                </a:ln>
                <a:solidFill>
                  <a:srgbClr val="6F12AF"/>
                </a:solidFill>
              </a:rPr>
              <a:t>THE LAW IS HOLY</a:t>
            </a:r>
          </a:p>
        </p:txBody>
      </p:sp>
      <p:sp>
        <p:nvSpPr>
          <p:cNvPr id="2" name="CuadroTexto 1">
            <a:extLst>
              <a:ext uri="{FF2B5EF4-FFF2-40B4-BE49-F238E27FC236}">
                <a16:creationId xmlns:a16="http://schemas.microsoft.com/office/drawing/2014/main" id="{66A9C3E7-66CF-A6D4-F343-DCAF5FC7FE36}"/>
              </a:ext>
            </a:extLst>
          </p:cNvPr>
          <p:cNvSpPr txBox="1"/>
          <p:nvPr/>
        </p:nvSpPr>
        <p:spPr>
          <a:xfrm>
            <a:off x="324554" y="444153"/>
            <a:ext cx="4221140" cy="769441"/>
          </a:xfrm>
          <a:prstGeom prst="rect">
            <a:avLst/>
          </a:prstGeom>
          <a:noFill/>
        </p:spPr>
        <p:txBody>
          <a:bodyPr wrap="square" rtlCol="0">
            <a:spAutoFit/>
          </a:bodyPr>
          <a:lstStyle/>
          <a:p>
            <a:pPr algn="ctr"/>
            <a:r>
              <a:rPr lang="en-US" sz="4400" b="1" noProof="0" dirty="0">
                <a:ln>
                  <a:solidFill>
                    <a:srgbClr val="FFFF00"/>
                  </a:solidFill>
                </a:ln>
                <a:solidFill>
                  <a:srgbClr val="A9005D"/>
                </a:solidFill>
              </a:rPr>
              <a:t>GOD IS HOLY</a:t>
            </a:r>
          </a:p>
        </p:txBody>
      </p:sp>
      <p:sp>
        <p:nvSpPr>
          <p:cNvPr id="29" name="CuadroTexto 28">
            <a:extLst>
              <a:ext uri="{FF2B5EF4-FFF2-40B4-BE49-F238E27FC236}">
                <a16:creationId xmlns:a16="http://schemas.microsoft.com/office/drawing/2014/main" id="{53749FC7-9DBF-8778-FF86-DA0065490640}"/>
              </a:ext>
            </a:extLst>
          </p:cNvPr>
          <p:cNvSpPr txBox="1"/>
          <p:nvPr/>
        </p:nvSpPr>
        <p:spPr>
          <a:xfrm>
            <a:off x="4721159" y="57218"/>
            <a:ext cx="625459" cy="1015663"/>
          </a:xfrm>
          <a:prstGeom prst="rect">
            <a:avLst/>
          </a:prstGeom>
          <a:noFill/>
        </p:spPr>
        <p:txBody>
          <a:bodyPr wrap="square" rtlCol="0">
            <a:spAutoFit/>
          </a:bodyPr>
          <a:lstStyle/>
          <a:p>
            <a:pPr algn="ctr"/>
            <a:r>
              <a:rPr lang="en-US" sz="6000" b="1" noProof="0" dirty="0">
                <a:ln>
                  <a:solidFill>
                    <a:srgbClr val="FFFF00"/>
                  </a:solidFill>
                </a:ln>
                <a:solidFill>
                  <a:srgbClr val="A7005C"/>
                </a:solidFill>
              </a:rPr>
              <a:t>2</a:t>
            </a:r>
          </a:p>
        </p:txBody>
      </p:sp>
      <p:sp>
        <p:nvSpPr>
          <p:cNvPr id="30" name="CuadroTexto 29">
            <a:extLst>
              <a:ext uri="{FF2B5EF4-FFF2-40B4-BE49-F238E27FC236}">
                <a16:creationId xmlns:a16="http://schemas.microsoft.com/office/drawing/2014/main" id="{66C477A7-C117-BCC2-2100-C637826852CB}"/>
              </a:ext>
            </a:extLst>
          </p:cNvPr>
          <p:cNvSpPr txBox="1"/>
          <p:nvPr/>
        </p:nvSpPr>
        <p:spPr>
          <a:xfrm>
            <a:off x="6539958" y="604805"/>
            <a:ext cx="625459" cy="1015663"/>
          </a:xfrm>
          <a:prstGeom prst="rect">
            <a:avLst/>
          </a:prstGeom>
          <a:noFill/>
        </p:spPr>
        <p:txBody>
          <a:bodyPr wrap="square" rtlCol="0">
            <a:spAutoFit/>
          </a:bodyPr>
          <a:lstStyle/>
          <a:p>
            <a:pPr algn="ctr"/>
            <a:r>
              <a:rPr lang="en-US" sz="6000" b="1" noProof="0" dirty="0">
                <a:ln>
                  <a:solidFill>
                    <a:srgbClr val="FFFF00"/>
                  </a:solidFill>
                </a:ln>
                <a:solidFill>
                  <a:srgbClr val="7A00A9"/>
                </a:solidFill>
              </a:rPr>
              <a:t>B</a:t>
            </a:r>
          </a:p>
        </p:txBody>
      </p:sp>
      <p:sp>
        <p:nvSpPr>
          <p:cNvPr id="37" name="CuadroTexto 36">
            <a:extLst>
              <a:ext uri="{FF2B5EF4-FFF2-40B4-BE49-F238E27FC236}">
                <a16:creationId xmlns:a16="http://schemas.microsoft.com/office/drawing/2014/main" id="{613789D9-EE39-89F3-ADF2-2EAAC256283D}"/>
              </a:ext>
            </a:extLst>
          </p:cNvPr>
          <p:cNvSpPr txBox="1"/>
          <p:nvPr/>
        </p:nvSpPr>
        <p:spPr>
          <a:xfrm>
            <a:off x="475390" y="5865166"/>
            <a:ext cx="5167071" cy="886999"/>
          </a:xfrm>
          <a:prstGeom prst="rect">
            <a:avLst/>
          </a:prstGeom>
          <a:solidFill>
            <a:srgbClr val="A9005D"/>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r>
              <a:rPr lang="en-US" noProof="0" dirty="0">
                <a:solidFill>
                  <a:schemeClr val="bg1"/>
                </a:solidFill>
              </a:rPr>
              <a:t> Because it is written, Be ye holy; for I am holy. (1 Peter 1:16)</a:t>
            </a:r>
          </a:p>
        </p:txBody>
      </p:sp>
    </p:spTree>
    <p:extLst>
      <p:ext uri="{BB962C8B-B14F-4D97-AF65-F5344CB8AC3E}">
        <p14:creationId xmlns:p14="http://schemas.microsoft.com/office/powerpoint/2010/main" val="422305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1+#ppt_w/2"/>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heel(1)">
                                      <p:cBhvr>
                                        <p:cTn id="12" dur="250"/>
                                        <p:tgtEl>
                                          <p:spTgt spid="29"/>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500"/>
                            </p:stCondLst>
                            <p:childTnLst>
                              <p:par>
                                <p:cTn id="25" presetID="53" presetClass="entr" presetSubtype="16" fill="hold" grpId="0" nodeType="afterEffect">
                                  <p:stCondLst>
                                    <p:cond delay="0"/>
                                  </p:stCondLst>
                                  <p:childTnLst>
                                    <p:set>
                                      <p:cBhvr>
                                        <p:cTn id="26" dur="1" fill="hold">
                                          <p:stCondLst>
                                            <p:cond delay="0"/>
                                          </p:stCondLst>
                                        </p:cTn>
                                        <p:tgtEl>
                                          <p:spTgt spid="5">
                                            <p:bg/>
                                          </p:spTgt>
                                        </p:tgtEl>
                                        <p:attrNameLst>
                                          <p:attrName>style.visibility</p:attrName>
                                        </p:attrNameLst>
                                      </p:cBhvr>
                                      <p:to>
                                        <p:strVal val="visible"/>
                                      </p:to>
                                    </p:set>
                                    <p:anim calcmode="lin" valueType="num">
                                      <p:cBhvr>
                                        <p:cTn id="27" dur="500" fill="hold"/>
                                        <p:tgtEl>
                                          <p:spTgt spid="5">
                                            <p:bg/>
                                          </p:spTgt>
                                        </p:tgtEl>
                                        <p:attrNameLst>
                                          <p:attrName>ppt_w</p:attrName>
                                        </p:attrNameLst>
                                      </p:cBhvr>
                                      <p:tavLst>
                                        <p:tav tm="0">
                                          <p:val>
                                            <p:fltVal val="0"/>
                                          </p:val>
                                        </p:tav>
                                        <p:tav tm="100000">
                                          <p:val>
                                            <p:strVal val="#ppt_w"/>
                                          </p:val>
                                        </p:tav>
                                      </p:tavLst>
                                    </p:anim>
                                    <p:anim calcmode="lin" valueType="num">
                                      <p:cBhvr>
                                        <p:cTn id="28" dur="500" fill="hold"/>
                                        <p:tgtEl>
                                          <p:spTgt spid="5">
                                            <p:bg/>
                                          </p:spTgt>
                                        </p:tgtEl>
                                        <p:attrNameLst>
                                          <p:attrName>ppt_h</p:attrName>
                                        </p:attrNameLst>
                                      </p:cBhvr>
                                      <p:tavLst>
                                        <p:tav tm="0">
                                          <p:val>
                                            <p:fltVal val="0"/>
                                          </p:val>
                                        </p:tav>
                                        <p:tav tm="100000">
                                          <p:val>
                                            <p:strVal val="#ppt_h"/>
                                          </p:val>
                                        </p:tav>
                                      </p:tavLst>
                                    </p:anim>
                                    <p:animEffect transition="in" filter="fade">
                                      <p:cBhvr>
                                        <p:cTn id="29" dur="500"/>
                                        <p:tgtEl>
                                          <p:spTgt spid="5">
                                            <p:bg/>
                                          </p:spTgt>
                                        </p:tgtEl>
                                      </p:cBhvr>
                                    </p:animEffect>
                                  </p:childTnLst>
                                </p:cTn>
                              </p:par>
                            </p:childTnLst>
                          </p:cTn>
                        </p:par>
                        <p:par>
                          <p:cTn id="30" fill="hold">
                            <p:stCondLst>
                              <p:cond delay="1000"/>
                            </p:stCondLst>
                            <p:childTnLst>
                              <p:par>
                                <p:cTn id="31" presetID="22" presetClass="entr" presetSubtype="8" fill="hold" grpId="0" nodeType="after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wipe(left)">
                                      <p:cBhvr>
                                        <p:cTn id="33" dur="500"/>
                                        <p:tgtEl>
                                          <p:spTgt spid="5">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7">
                                            <p:bg/>
                                          </p:spTgt>
                                        </p:tgtEl>
                                        <p:attrNameLst>
                                          <p:attrName>style.visibility</p:attrName>
                                        </p:attrNameLst>
                                      </p:cBhvr>
                                      <p:to>
                                        <p:strVal val="visible"/>
                                      </p:to>
                                    </p:set>
                                    <p:anim calcmode="lin" valueType="num">
                                      <p:cBhvr>
                                        <p:cTn id="38" dur="500" fill="hold"/>
                                        <p:tgtEl>
                                          <p:spTgt spid="37">
                                            <p:bg/>
                                          </p:spTgt>
                                        </p:tgtEl>
                                        <p:attrNameLst>
                                          <p:attrName>ppt_w</p:attrName>
                                        </p:attrNameLst>
                                      </p:cBhvr>
                                      <p:tavLst>
                                        <p:tav tm="0">
                                          <p:val>
                                            <p:fltVal val="0"/>
                                          </p:val>
                                        </p:tav>
                                        <p:tav tm="100000">
                                          <p:val>
                                            <p:strVal val="#ppt_w"/>
                                          </p:val>
                                        </p:tav>
                                      </p:tavLst>
                                    </p:anim>
                                    <p:anim calcmode="lin" valueType="num">
                                      <p:cBhvr>
                                        <p:cTn id="39" dur="500" fill="hold"/>
                                        <p:tgtEl>
                                          <p:spTgt spid="37">
                                            <p:bg/>
                                          </p:spTgt>
                                        </p:tgtEl>
                                        <p:attrNameLst>
                                          <p:attrName>ppt_h</p:attrName>
                                        </p:attrNameLst>
                                      </p:cBhvr>
                                      <p:tavLst>
                                        <p:tav tm="0">
                                          <p:val>
                                            <p:fltVal val="0"/>
                                          </p:val>
                                        </p:tav>
                                        <p:tav tm="100000">
                                          <p:val>
                                            <p:strVal val="#ppt_h"/>
                                          </p:val>
                                        </p:tav>
                                      </p:tavLst>
                                    </p:anim>
                                    <p:animEffect transition="in" filter="fade">
                                      <p:cBhvr>
                                        <p:cTn id="40" dur="500"/>
                                        <p:tgtEl>
                                          <p:spTgt spid="37">
                                            <p:bg/>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37">
                                            <p:txEl>
                                              <p:pRg st="0" end="0"/>
                                            </p:txEl>
                                          </p:spTgt>
                                        </p:tgtEl>
                                        <p:attrNameLst>
                                          <p:attrName>style.visibility</p:attrName>
                                        </p:attrNameLst>
                                      </p:cBhvr>
                                      <p:to>
                                        <p:strVal val="visible"/>
                                      </p:to>
                                    </p:set>
                                    <p:animEffect transition="in" filter="wipe(left)">
                                      <p:cBhvr>
                                        <p:cTn id="44" dur="500"/>
                                        <p:tgtEl>
                                          <p:spTgt spid="37">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0-#ppt_w/2"/>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par>
                          <p:cTn id="51" fill="hold">
                            <p:stCondLst>
                              <p:cond delay="500"/>
                            </p:stCondLst>
                            <p:childTnLst>
                              <p:par>
                                <p:cTn id="52" presetID="21" presetClass="entr" presetSubtype="1"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heel(1)">
                                      <p:cBhvr>
                                        <p:cTn id="54" dur="250"/>
                                        <p:tgtEl>
                                          <p:spTgt spid="30"/>
                                        </p:tgtEl>
                                      </p:cBhvr>
                                    </p:animEffect>
                                  </p:childTnLst>
                                </p:cTn>
                              </p:par>
                            </p:childTnLst>
                          </p:cTn>
                        </p:par>
                        <p:par>
                          <p:cTn id="55" fill="hold">
                            <p:stCondLst>
                              <p:cond delay="750"/>
                            </p:stCondLst>
                            <p:childTnLst>
                              <p:par>
                                <p:cTn id="56" presetID="16" presetClass="entr" presetSubtype="37"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barn(outVertical)">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animEffect transition="in" filter="fade">
                                      <p:cBhvr>
                                        <p:cTn id="63" dur="1000"/>
                                        <p:tgtEl>
                                          <p:spTgt spid="9"/>
                                        </p:tgtEl>
                                      </p:cBhvr>
                                    </p:animEffect>
                                    <p:anim calcmode="lin" valueType="num">
                                      <p:cBhvr>
                                        <p:cTn id="64" dur="1000" fill="hold"/>
                                        <p:tgtEl>
                                          <p:spTgt spid="9"/>
                                        </p:tgtEl>
                                        <p:attrNameLst>
                                          <p:attrName>ppt_x</p:attrName>
                                        </p:attrNameLst>
                                      </p:cBhvr>
                                      <p:tavLst>
                                        <p:tav tm="0">
                                          <p:val>
                                            <p:strVal val="#ppt_x"/>
                                          </p:val>
                                        </p:tav>
                                        <p:tav tm="100000">
                                          <p:val>
                                            <p:strVal val="#ppt_x"/>
                                          </p:val>
                                        </p:tav>
                                      </p:tavLst>
                                    </p:anim>
                                    <p:anim calcmode="lin" valueType="num">
                                      <p:cBhvr>
                                        <p:cTn id="65" dur="1000" fill="hold"/>
                                        <p:tgtEl>
                                          <p:spTgt spid="9"/>
                                        </p:tgtEl>
                                        <p:attrNameLst>
                                          <p:attrName>ppt_y</p:attrName>
                                        </p:attrNameLst>
                                      </p:cBhvr>
                                      <p:tavLst>
                                        <p:tav tm="0">
                                          <p:val>
                                            <p:strVal val="#ppt_y+.1"/>
                                          </p:val>
                                        </p:tav>
                                        <p:tav tm="100000">
                                          <p:val>
                                            <p:strVal val="#ppt_y"/>
                                          </p:val>
                                        </p:tav>
                                      </p:tavLst>
                                    </p:anim>
                                  </p:childTnLst>
                                </p:cTn>
                              </p:par>
                            </p:childTnLst>
                          </p:cTn>
                        </p:par>
                        <p:par>
                          <p:cTn id="66" fill="hold">
                            <p:stCondLst>
                              <p:cond delay="1000"/>
                            </p:stCondLst>
                            <p:childTnLst>
                              <p:par>
                                <p:cTn id="67" presetID="53" presetClass="entr" presetSubtype="16" fill="hold" grpId="0" nodeType="afterEffect">
                                  <p:stCondLst>
                                    <p:cond delay="0"/>
                                  </p:stCondLst>
                                  <p:childTnLst>
                                    <p:set>
                                      <p:cBhvr>
                                        <p:cTn id="68" dur="1" fill="hold">
                                          <p:stCondLst>
                                            <p:cond delay="0"/>
                                          </p:stCondLst>
                                        </p:cTn>
                                        <p:tgtEl>
                                          <p:spTgt spid="8">
                                            <p:bg/>
                                          </p:spTgt>
                                        </p:tgtEl>
                                        <p:attrNameLst>
                                          <p:attrName>style.visibility</p:attrName>
                                        </p:attrNameLst>
                                      </p:cBhvr>
                                      <p:to>
                                        <p:strVal val="visible"/>
                                      </p:to>
                                    </p:set>
                                    <p:anim calcmode="lin" valueType="num">
                                      <p:cBhvr>
                                        <p:cTn id="69" dur="500" fill="hold"/>
                                        <p:tgtEl>
                                          <p:spTgt spid="8">
                                            <p:bg/>
                                          </p:spTgt>
                                        </p:tgtEl>
                                        <p:attrNameLst>
                                          <p:attrName>ppt_w</p:attrName>
                                        </p:attrNameLst>
                                      </p:cBhvr>
                                      <p:tavLst>
                                        <p:tav tm="0">
                                          <p:val>
                                            <p:fltVal val="0"/>
                                          </p:val>
                                        </p:tav>
                                        <p:tav tm="100000">
                                          <p:val>
                                            <p:strVal val="#ppt_w"/>
                                          </p:val>
                                        </p:tav>
                                      </p:tavLst>
                                    </p:anim>
                                    <p:anim calcmode="lin" valueType="num">
                                      <p:cBhvr>
                                        <p:cTn id="70" dur="500" fill="hold"/>
                                        <p:tgtEl>
                                          <p:spTgt spid="8">
                                            <p:bg/>
                                          </p:spTgt>
                                        </p:tgtEl>
                                        <p:attrNameLst>
                                          <p:attrName>ppt_h</p:attrName>
                                        </p:attrNameLst>
                                      </p:cBhvr>
                                      <p:tavLst>
                                        <p:tav tm="0">
                                          <p:val>
                                            <p:fltVal val="0"/>
                                          </p:val>
                                        </p:tav>
                                        <p:tav tm="100000">
                                          <p:val>
                                            <p:strVal val="#ppt_h"/>
                                          </p:val>
                                        </p:tav>
                                      </p:tavLst>
                                    </p:anim>
                                    <p:animEffect transition="in" filter="fade">
                                      <p:cBhvr>
                                        <p:cTn id="71" dur="500"/>
                                        <p:tgtEl>
                                          <p:spTgt spid="8">
                                            <p:bg/>
                                          </p:spTgt>
                                        </p:tgtEl>
                                      </p:cBhvr>
                                    </p:animEffect>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8">
                                            <p:txEl>
                                              <p:pRg st="0" end="0"/>
                                            </p:txEl>
                                          </p:spTgt>
                                        </p:tgtEl>
                                        <p:attrNameLst>
                                          <p:attrName>style.visibility</p:attrName>
                                        </p:attrNameLst>
                                      </p:cBhvr>
                                      <p:to>
                                        <p:strVal val="visible"/>
                                      </p:to>
                                    </p:set>
                                    <p:animEffect transition="in" filter="wipe(left)">
                                      <p:cBhvr>
                                        <p:cTn id="75"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P spid="6" grpId="0" animBg="1"/>
      <p:bldP spid="8" grpId="0" uiExpand="1" build="p" animBg="1"/>
      <p:bldP spid="9" grpId="0" animBg="1"/>
      <p:bldP spid="3" grpId="0"/>
      <p:bldP spid="2" grpId="0"/>
      <p:bldP spid="29" grpId="0"/>
      <p:bldP spid="30" grpId="0"/>
      <p:bldP spid="3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grpSp>
        <p:nvGrpSpPr>
          <p:cNvPr id="40" name="Grupo 39">
            <a:extLst>
              <a:ext uri="{FF2B5EF4-FFF2-40B4-BE49-F238E27FC236}">
                <a16:creationId xmlns:a16="http://schemas.microsoft.com/office/drawing/2014/main" id="{BB16B927-10C6-7ECC-5694-2A2BA6E6167B}"/>
              </a:ext>
            </a:extLst>
          </p:cNvPr>
          <p:cNvGrpSpPr/>
          <p:nvPr/>
        </p:nvGrpSpPr>
        <p:grpSpPr>
          <a:xfrm>
            <a:off x="6102989" y="180134"/>
            <a:ext cx="5966220" cy="2231531"/>
            <a:chOff x="6102989" y="180134"/>
            <a:chExt cx="5966220" cy="2231531"/>
          </a:xfrm>
          <a:effectLst>
            <a:outerShdw blurRad="50800" dist="38100" dir="8100000" algn="tr" rotWithShape="0">
              <a:prstClr val="black">
                <a:alpha val="40000"/>
              </a:prstClr>
            </a:outerShdw>
          </a:effectLst>
        </p:grpSpPr>
        <p:pic>
          <p:nvPicPr>
            <p:cNvPr id="6" name="Imagen 5">
              <a:extLst>
                <a:ext uri="{FF2B5EF4-FFF2-40B4-BE49-F238E27FC236}">
                  <a16:creationId xmlns:a16="http://schemas.microsoft.com/office/drawing/2014/main" id="{D7BBF00F-CE12-78B8-FA58-0DC6A90D28E4}"/>
                </a:ext>
              </a:extLst>
            </p:cNvPr>
            <p:cNvPicPr>
              <a:picLocks noChangeAspect="1"/>
            </p:cNvPicPr>
            <p:nvPr/>
          </p:nvPicPr>
          <p:blipFill>
            <a:blip r:embed="rId3">
              <a:extLst>
                <a:ext uri="{28A0092B-C50C-407E-A947-70E740481C1C}">
                  <a14:useLocalDpi xmlns:a14="http://schemas.microsoft.com/office/drawing/2010/main" val="0"/>
                </a:ext>
              </a:extLst>
            </a:blip>
            <a:srcRect l="5685"/>
            <a:stretch>
              <a:fillRect/>
            </a:stretch>
          </p:blipFill>
          <p:spPr>
            <a:xfrm>
              <a:off x="6803350" y="180134"/>
              <a:ext cx="5265859" cy="2231531"/>
            </a:xfrm>
            <a:prstGeom prst="rect">
              <a:avLst/>
            </a:prstGeom>
          </p:spPr>
        </p:pic>
        <p:cxnSp>
          <p:nvCxnSpPr>
            <p:cNvPr id="39" name="Conector: angular 38">
              <a:extLst>
                <a:ext uri="{FF2B5EF4-FFF2-40B4-BE49-F238E27FC236}">
                  <a16:creationId xmlns:a16="http://schemas.microsoft.com/office/drawing/2014/main" id="{0BE00B53-4784-13F0-CDB6-3575170B98A2}"/>
                </a:ext>
              </a:extLst>
            </p:cNvPr>
            <p:cNvCxnSpPr>
              <a:cxnSpLocks/>
            </p:cNvCxnSpPr>
            <p:nvPr/>
          </p:nvCxnSpPr>
          <p:spPr>
            <a:xfrm flipH="1" flipV="1">
              <a:off x="6102989" y="1480140"/>
              <a:ext cx="720267" cy="322730"/>
            </a:xfrm>
            <a:prstGeom prst="bentConnector3">
              <a:avLst/>
            </a:prstGeom>
            <a:ln w="76200">
              <a:solidFill>
                <a:srgbClr val="CB1EB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upo 40">
            <a:extLst>
              <a:ext uri="{FF2B5EF4-FFF2-40B4-BE49-F238E27FC236}">
                <a16:creationId xmlns:a16="http://schemas.microsoft.com/office/drawing/2014/main" id="{D2F1C341-8E7D-5C50-B9E4-C6AF5E8C3F9E}"/>
              </a:ext>
            </a:extLst>
          </p:cNvPr>
          <p:cNvGrpSpPr/>
          <p:nvPr/>
        </p:nvGrpSpPr>
        <p:grpSpPr>
          <a:xfrm>
            <a:off x="172717" y="180134"/>
            <a:ext cx="5919351" cy="2218405"/>
            <a:chOff x="172717" y="180134"/>
            <a:chExt cx="5919351" cy="2218405"/>
          </a:xfrm>
          <a:effectLst>
            <a:outerShdw blurRad="50800" dist="38100" dir="2700000" algn="tl" rotWithShape="0">
              <a:prstClr val="black">
                <a:alpha val="40000"/>
              </a:prstClr>
            </a:outerShdw>
          </a:effectLst>
        </p:grpSpPr>
        <p:pic>
          <p:nvPicPr>
            <p:cNvPr id="9" name="Imagen 8" descr="Imagen que contiene Rectángulo&#10;&#10;El contenido generado por IA puede ser incorrecto.">
              <a:extLst>
                <a:ext uri="{FF2B5EF4-FFF2-40B4-BE49-F238E27FC236}">
                  <a16:creationId xmlns:a16="http://schemas.microsoft.com/office/drawing/2014/main" id="{ED278553-9B12-15C8-13CF-9305B5646A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717" y="180134"/>
              <a:ext cx="5559218" cy="2218405"/>
            </a:xfrm>
            <a:prstGeom prst="rect">
              <a:avLst/>
            </a:prstGeom>
          </p:spPr>
        </p:pic>
        <p:cxnSp>
          <p:nvCxnSpPr>
            <p:cNvPr id="38" name="Conector: angular 37">
              <a:extLst>
                <a:ext uri="{FF2B5EF4-FFF2-40B4-BE49-F238E27FC236}">
                  <a16:creationId xmlns:a16="http://schemas.microsoft.com/office/drawing/2014/main" id="{417E9301-F115-9418-0D26-FBA1D8C68EDE}"/>
                </a:ext>
              </a:extLst>
            </p:cNvPr>
            <p:cNvCxnSpPr/>
            <p:nvPr/>
          </p:nvCxnSpPr>
          <p:spPr>
            <a:xfrm>
              <a:off x="5371801" y="752949"/>
              <a:ext cx="720267" cy="322730"/>
            </a:xfrm>
            <a:prstGeom prst="bentConnector3">
              <a:avLst/>
            </a:prstGeom>
            <a:ln w="76200">
              <a:solidFill>
                <a:srgbClr val="2E82E5"/>
              </a:solidFill>
              <a:tailEnd type="triangle"/>
            </a:ln>
          </p:spPr>
          <p:style>
            <a:lnRef idx="1">
              <a:schemeClr val="accent1"/>
            </a:lnRef>
            <a:fillRef idx="0">
              <a:schemeClr val="accent1"/>
            </a:fillRef>
            <a:effectRef idx="0">
              <a:schemeClr val="accent1"/>
            </a:effectRef>
            <a:fontRef idx="minor">
              <a:schemeClr val="tx1"/>
            </a:fontRef>
          </p:style>
        </p:cxnSp>
      </p:grpSp>
      <p:sp>
        <p:nvSpPr>
          <p:cNvPr id="2" name="CuadroTexto 1">
            <a:extLst>
              <a:ext uri="{FF2B5EF4-FFF2-40B4-BE49-F238E27FC236}">
                <a16:creationId xmlns:a16="http://schemas.microsoft.com/office/drawing/2014/main" id="{66A9C3E7-66CF-A6D4-F343-DCAF5FC7FE36}"/>
              </a:ext>
            </a:extLst>
          </p:cNvPr>
          <p:cNvSpPr txBox="1"/>
          <p:nvPr/>
        </p:nvSpPr>
        <p:spPr>
          <a:xfrm>
            <a:off x="1204555" y="429523"/>
            <a:ext cx="3672245" cy="1569660"/>
          </a:xfrm>
          <a:prstGeom prst="rect">
            <a:avLst/>
          </a:prstGeom>
          <a:noFill/>
        </p:spPr>
        <p:txBody>
          <a:bodyPr wrap="square" rtlCol="0">
            <a:spAutoFit/>
          </a:bodyPr>
          <a:lstStyle/>
          <a:p>
            <a:pPr algn="ctr"/>
            <a:r>
              <a:rPr lang="en-US" sz="4800" b="1" noProof="0" dirty="0">
                <a:ln>
                  <a:solidFill>
                    <a:srgbClr val="FFFF00"/>
                  </a:solidFill>
                </a:ln>
                <a:solidFill>
                  <a:srgbClr val="0160D1"/>
                </a:solidFill>
              </a:rPr>
              <a:t>GOD IS PERFECT</a:t>
            </a:r>
          </a:p>
        </p:txBody>
      </p:sp>
      <p:sp>
        <p:nvSpPr>
          <p:cNvPr id="3" name="CuadroTexto 2">
            <a:extLst>
              <a:ext uri="{FF2B5EF4-FFF2-40B4-BE49-F238E27FC236}">
                <a16:creationId xmlns:a16="http://schemas.microsoft.com/office/drawing/2014/main" id="{2F808ED9-9774-9FBB-0CC0-F3393848B748}"/>
              </a:ext>
            </a:extLst>
          </p:cNvPr>
          <p:cNvSpPr txBox="1"/>
          <p:nvPr/>
        </p:nvSpPr>
        <p:spPr>
          <a:xfrm>
            <a:off x="7784502" y="429523"/>
            <a:ext cx="2987586" cy="1569660"/>
          </a:xfrm>
          <a:prstGeom prst="rect">
            <a:avLst/>
          </a:prstGeom>
          <a:noFill/>
        </p:spPr>
        <p:txBody>
          <a:bodyPr wrap="square" rtlCol="0">
            <a:spAutoFit/>
          </a:bodyPr>
          <a:lstStyle/>
          <a:p>
            <a:pPr algn="ctr"/>
            <a:r>
              <a:rPr lang="en-US" sz="4800" b="1" noProof="0" dirty="0">
                <a:ln>
                  <a:solidFill>
                    <a:srgbClr val="FFFF00"/>
                  </a:solidFill>
                </a:ln>
                <a:solidFill>
                  <a:srgbClr val="CC1EC0"/>
                </a:solidFill>
              </a:rPr>
              <a:t>THE LAW IS PERFECT</a:t>
            </a:r>
          </a:p>
        </p:txBody>
      </p:sp>
      <p:sp>
        <p:nvSpPr>
          <p:cNvPr id="10" name="CuadroTexto 9">
            <a:extLst>
              <a:ext uri="{FF2B5EF4-FFF2-40B4-BE49-F238E27FC236}">
                <a16:creationId xmlns:a16="http://schemas.microsoft.com/office/drawing/2014/main" id="{8C04928C-8E43-61AA-958D-82B2799C823C}"/>
              </a:ext>
            </a:extLst>
          </p:cNvPr>
          <p:cNvSpPr txBox="1"/>
          <p:nvPr/>
        </p:nvSpPr>
        <p:spPr>
          <a:xfrm>
            <a:off x="405971" y="787207"/>
            <a:ext cx="625459" cy="1015663"/>
          </a:xfrm>
          <a:prstGeom prst="rect">
            <a:avLst/>
          </a:prstGeom>
          <a:noFill/>
        </p:spPr>
        <p:txBody>
          <a:bodyPr wrap="square" rtlCol="0">
            <a:spAutoFit/>
          </a:bodyPr>
          <a:lstStyle/>
          <a:p>
            <a:pPr algn="ctr"/>
            <a:r>
              <a:rPr lang="en-US" sz="6000" b="1" noProof="0" dirty="0">
                <a:ln>
                  <a:solidFill>
                    <a:srgbClr val="FFFF00"/>
                  </a:solidFill>
                </a:ln>
                <a:solidFill>
                  <a:srgbClr val="0E53A6"/>
                </a:solidFill>
              </a:rPr>
              <a:t>3</a:t>
            </a:r>
          </a:p>
        </p:txBody>
      </p:sp>
      <p:sp>
        <p:nvSpPr>
          <p:cNvPr id="11" name="CuadroTexto 10">
            <a:extLst>
              <a:ext uri="{FF2B5EF4-FFF2-40B4-BE49-F238E27FC236}">
                <a16:creationId xmlns:a16="http://schemas.microsoft.com/office/drawing/2014/main" id="{13961C17-B3EA-FB3F-97CA-7B202512BE9E}"/>
              </a:ext>
            </a:extLst>
          </p:cNvPr>
          <p:cNvSpPr txBox="1"/>
          <p:nvPr/>
        </p:nvSpPr>
        <p:spPr>
          <a:xfrm>
            <a:off x="11154414" y="755017"/>
            <a:ext cx="625459" cy="1015663"/>
          </a:xfrm>
          <a:prstGeom prst="rect">
            <a:avLst/>
          </a:prstGeom>
          <a:noFill/>
        </p:spPr>
        <p:txBody>
          <a:bodyPr wrap="square" rtlCol="0">
            <a:spAutoFit/>
          </a:bodyPr>
          <a:lstStyle/>
          <a:p>
            <a:pPr algn="ctr"/>
            <a:r>
              <a:rPr lang="en-US" sz="6000" b="1" noProof="0" dirty="0">
                <a:ln>
                  <a:solidFill>
                    <a:srgbClr val="FFFF00"/>
                  </a:solidFill>
                </a:ln>
                <a:solidFill>
                  <a:srgbClr val="CC1EC0"/>
                </a:solidFill>
              </a:rPr>
              <a:t>C</a:t>
            </a:r>
          </a:p>
        </p:txBody>
      </p:sp>
      <p:sp>
        <p:nvSpPr>
          <p:cNvPr id="18" name="CuadroTexto 17">
            <a:extLst>
              <a:ext uri="{FF2B5EF4-FFF2-40B4-BE49-F238E27FC236}">
                <a16:creationId xmlns:a16="http://schemas.microsoft.com/office/drawing/2014/main" id="{41A73A04-2E25-6A49-5F6E-B75281D07FD7}"/>
              </a:ext>
            </a:extLst>
          </p:cNvPr>
          <p:cNvSpPr txBox="1"/>
          <p:nvPr/>
        </p:nvSpPr>
        <p:spPr>
          <a:xfrm>
            <a:off x="478217" y="5469767"/>
            <a:ext cx="5167071" cy="1279657"/>
          </a:xfrm>
          <a:prstGeom prst="snipRoundRect">
            <a:avLst/>
          </a:prstGeom>
          <a:solidFill>
            <a:srgbClr val="0160D1"/>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r>
              <a:rPr lang="en-US" noProof="0" dirty="0">
                <a:solidFill>
                  <a:schemeClr val="bg1"/>
                </a:solidFill>
              </a:rPr>
              <a:t>Be ye therefore perfect, even as your Father which is in heaven is perfect. (Matthew 5:48)</a:t>
            </a:r>
          </a:p>
        </p:txBody>
      </p:sp>
      <p:sp>
        <p:nvSpPr>
          <p:cNvPr id="21" name="CuadroTexto 20">
            <a:extLst>
              <a:ext uri="{FF2B5EF4-FFF2-40B4-BE49-F238E27FC236}">
                <a16:creationId xmlns:a16="http://schemas.microsoft.com/office/drawing/2014/main" id="{27F9ED24-FCF4-D0B3-DC6F-A4219B6F0F0B}"/>
              </a:ext>
            </a:extLst>
          </p:cNvPr>
          <p:cNvSpPr txBox="1"/>
          <p:nvPr/>
        </p:nvSpPr>
        <p:spPr>
          <a:xfrm flipH="1">
            <a:off x="6284259" y="5272096"/>
            <a:ext cx="5784950" cy="1477328"/>
          </a:xfrm>
          <a:prstGeom prst="snipRoundRect">
            <a:avLst>
              <a:gd name="adj1" fmla="val 16667"/>
              <a:gd name="adj2" fmla="val 16667"/>
            </a:avLst>
          </a:prstGeom>
          <a:solidFill>
            <a:srgbClr val="CC1EC0"/>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pic>
        <p:nvPicPr>
          <p:cNvPr id="23" name="Imagen 22">
            <a:extLst>
              <a:ext uri="{FF2B5EF4-FFF2-40B4-BE49-F238E27FC236}">
                <a16:creationId xmlns:a16="http://schemas.microsoft.com/office/drawing/2014/main" id="{57FF092C-374E-793B-9E06-FC4316ACE57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02024" y="2523937"/>
            <a:ext cx="4900604" cy="2810190"/>
          </a:xfrm>
          <a:prstGeom prst="rect">
            <a:avLst/>
          </a:prstGeom>
          <a:blipFill dpi="0" rotWithShape="1">
            <a:blip r:embed="rId6"/>
            <a:srcRect/>
            <a:stretch>
              <a:fillRect l="257" t="-73711" r="-257" b="-131213"/>
            </a:stretch>
          </a:blipFill>
          <a:ln>
            <a:solidFill>
              <a:srgbClr val="0160D1"/>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7" name="Imagen 26" descr="Imagen que contiene azul, pequeño, luz, brillando&#10;&#10;El contenido generado por IA puede ser incorrecto.">
            <a:extLst>
              <a:ext uri="{FF2B5EF4-FFF2-40B4-BE49-F238E27FC236}">
                <a16:creationId xmlns:a16="http://schemas.microsoft.com/office/drawing/2014/main" id="{F1CB912F-648C-18A8-E8EB-F2E307FFCDDC}"/>
              </a:ext>
            </a:extLst>
          </p:cNvPr>
          <p:cNvPicPr>
            <a:picLocks noChangeAspect="1"/>
          </p:cNvPicPr>
          <p:nvPr/>
        </p:nvPicPr>
        <p:blipFill>
          <a:blip r:embed="rId7">
            <a:extLst>
              <a:ext uri="{28A0092B-C50C-407E-A947-70E740481C1C}">
                <a14:useLocalDpi xmlns:a14="http://schemas.microsoft.com/office/drawing/2010/main" val="0"/>
              </a:ext>
            </a:extLst>
          </a:blip>
          <a:srcRect b="29852"/>
          <a:stretch>
            <a:fillRect/>
          </a:stretch>
        </p:blipFill>
        <p:spPr>
          <a:xfrm>
            <a:off x="7445683" y="2499818"/>
            <a:ext cx="3795569" cy="2662517"/>
          </a:xfrm>
          <a:prstGeom prst="rect">
            <a:avLst/>
          </a:prstGeom>
          <a:blipFill dpi="0" rotWithShape="1">
            <a:blip r:embed="rId6"/>
            <a:srcRect/>
            <a:stretch>
              <a:fillRect l="257" t="-73711" r="-257" b="-131213"/>
            </a:stretch>
          </a:blipFill>
          <a:ln>
            <a:solidFill>
              <a:srgbClr val="CC1EC0"/>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9" name="CuadroTexto 28">
            <a:extLst>
              <a:ext uri="{FF2B5EF4-FFF2-40B4-BE49-F238E27FC236}">
                <a16:creationId xmlns:a16="http://schemas.microsoft.com/office/drawing/2014/main" id="{1DAA37B1-BBA8-EC2F-B36C-51BE59C1A0AD}"/>
              </a:ext>
            </a:extLst>
          </p:cNvPr>
          <p:cNvSpPr txBox="1"/>
          <p:nvPr/>
        </p:nvSpPr>
        <p:spPr>
          <a:xfrm>
            <a:off x="6238748" y="5469767"/>
            <a:ext cx="5784950" cy="1200329"/>
          </a:xfrm>
          <a:prstGeom prst="rect">
            <a:avLst/>
          </a:prstGeom>
          <a:noFill/>
        </p:spPr>
        <p:txBody>
          <a:bodyPr wrap="square">
            <a:spAutoFit/>
          </a:bodyPr>
          <a:lstStyle/>
          <a:p>
            <a:pPr algn="ctr"/>
            <a:r>
              <a:rPr lang="en-US" sz="2400" b="1" noProof="0" dirty="0">
                <a:solidFill>
                  <a:schemeClr val="bg1"/>
                </a:solidFill>
              </a:rPr>
              <a:t>The law of the LORD is perfect, converting the soul: the testimony of the LORD is sure, making wise the simple. (Psalms 19:7)</a:t>
            </a:r>
          </a:p>
        </p:txBody>
      </p:sp>
    </p:spTree>
    <p:extLst>
      <p:ext uri="{BB962C8B-B14F-4D97-AF65-F5344CB8AC3E}">
        <p14:creationId xmlns:p14="http://schemas.microsoft.com/office/powerpoint/2010/main" val="2936305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1+#ppt_w/2"/>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50"/>
                                        <p:tgtEl>
                                          <p:spTgt spid="10"/>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8">
                                            <p:bg/>
                                          </p:spTgt>
                                        </p:tgtEl>
                                        <p:attrNameLst>
                                          <p:attrName>style.visibility</p:attrName>
                                        </p:attrNameLst>
                                      </p:cBhvr>
                                      <p:to>
                                        <p:strVal val="visible"/>
                                      </p:to>
                                    </p:set>
                                    <p:anim calcmode="lin" valueType="num">
                                      <p:cBhvr>
                                        <p:cTn id="27" dur="500" fill="hold"/>
                                        <p:tgtEl>
                                          <p:spTgt spid="18">
                                            <p:bg/>
                                          </p:spTgt>
                                        </p:tgtEl>
                                        <p:attrNameLst>
                                          <p:attrName>ppt_w</p:attrName>
                                        </p:attrNameLst>
                                      </p:cBhvr>
                                      <p:tavLst>
                                        <p:tav tm="0">
                                          <p:val>
                                            <p:fltVal val="0"/>
                                          </p:val>
                                        </p:tav>
                                        <p:tav tm="100000">
                                          <p:val>
                                            <p:strVal val="#ppt_w"/>
                                          </p:val>
                                        </p:tav>
                                      </p:tavLst>
                                    </p:anim>
                                    <p:anim calcmode="lin" valueType="num">
                                      <p:cBhvr>
                                        <p:cTn id="28" dur="500" fill="hold"/>
                                        <p:tgtEl>
                                          <p:spTgt spid="18">
                                            <p:bg/>
                                          </p:spTgt>
                                        </p:tgtEl>
                                        <p:attrNameLst>
                                          <p:attrName>ppt_h</p:attrName>
                                        </p:attrNameLst>
                                      </p:cBhvr>
                                      <p:tavLst>
                                        <p:tav tm="0">
                                          <p:val>
                                            <p:fltVal val="0"/>
                                          </p:val>
                                        </p:tav>
                                        <p:tav tm="100000">
                                          <p:val>
                                            <p:strVal val="#ppt_h"/>
                                          </p:val>
                                        </p:tav>
                                      </p:tavLst>
                                    </p:anim>
                                    <p:animEffect transition="in" filter="fade">
                                      <p:cBhvr>
                                        <p:cTn id="29" dur="500"/>
                                        <p:tgtEl>
                                          <p:spTgt spid="18">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8">
                                            <p:txEl>
                                              <p:pRg st="0" end="0"/>
                                            </p:txEl>
                                          </p:spTgt>
                                        </p:tgtEl>
                                        <p:attrNameLst>
                                          <p:attrName>style.visibility</p:attrName>
                                        </p:attrNameLst>
                                      </p:cBhvr>
                                      <p:to>
                                        <p:strVal val="visible"/>
                                      </p:to>
                                    </p:set>
                                    <p:animEffect transition="in" filter="wipe(left)">
                                      <p:cBhvr>
                                        <p:cTn id="33" dur="500"/>
                                        <p:tgtEl>
                                          <p:spTgt spid="18">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0-#ppt_w/2"/>
                                          </p:val>
                                        </p:tav>
                                        <p:tav tm="100000">
                                          <p:val>
                                            <p:strVal val="#ppt_x"/>
                                          </p:val>
                                        </p:tav>
                                      </p:tavLst>
                                    </p:anim>
                                    <p:anim calcmode="lin" valueType="num">
                                      <p:cBhvr additive="base">
                                        <p:cTn id="39" dur="500" fill="hold"/>
                                        <p:tgtEl>
                                          <p:spTgt spid="4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heel(1)">
                                      <p:cBhvr>
                                        <p:cTn id="43" dur="250"/>
                                        <p:tgtEl>
                                          <p:spTgt spid="11"/>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outVertical)">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9"/>
                                        </p:tgtEl>
                                        <p:attrNameLst>
                                          <p:attrName>style.visibility</p:attrName>
                                        </p:attrNameLst>
                                      </p:cBhvr>
                                      <p:to>
                                        <p:strVal val="visible"/>
                                      </p:to>
                                    </p:set>
                                    <p:animEffect transition="in" filter="wipe(left)">
                                      <p:cBhvr>
                                        <p:cTn id="6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1" grpId="0"/>
      <p:bldP spid="18" grpId="0" uiExpand="1" build="p" animBg="1"/>
      <p:bldP spid="21" grpId="0" animBg="1"/>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2" name="Imagen 11" descr="Forma, Rectángulo&#10;&#10;El contenido generado por IA puede ser incorrecto.">
            <a:extLst>
              <a:ext uri="{FF2B5EF4-FFF2-40B4-BE49-F238E27FC236}">
                <a16:creationId xmlns:a16="http://schemas.microsoft.com/office/drawing/2014/main" id="{ED032BDA-F2B6-C907-95CD-954107AA91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49" y="136250"/>
            <a:ext cx="5914701" cy="1396355"/>
          </a:xfrm>
          <a:prstGeom prst="rect">
            <a:avLst/>
          </a:prstGeom>
          <a:effectLst>
            <a:outerShdw blurRad="50800" dist="38100" dir="2700000" algn="tl" rotWithShape="0">
              <a:prstClr val="black">
                <a:alpha val="40000"/>
              </a:prstClr>
            </a:outerShdw>
          </a:effectLst>
        </p:spPr>
      </p:pic>
      <p:pic>
        <p:nvPicPr>
          <p:cNvPr id="14" name="Imagen 13" descr="Forma, Rectángulo&#10;&#10;El contenido generado por IA puede ser incorrecto.">
            <a:extLst>
              <a:ext uri="{FF2B5EF4-FFF2-40B4-BE49-F238E27FC236}">
                <a16:creationId xmlns:a16="http://schemas.microsoft.com/office/drawing/2014/main" id="{3AFAF26E-191D-8EE2-24A2-3EB71D6E41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6652" y="136250"/>
            <a:ext cx="5914701" cy="1396355"/>
          </a:xfrm>
          <a:prstGeom prst="rect">
            <a:avLst/>
          </a:prstGeom>
          <a:effectLst>
            <a:outerShdw blurRad="50800" dist="38100" dir="8100000" algn="tr" rotWithShape="0">
              <a:prstClr val="black">
                <a:alpha val="40000"/>
              </a:prstClr>
            </a:outerShdw>
          </a:effectLst>
        </p:spPr>
      </p:pic>
      <p:sp>
        <p:nvSpPr>
          <p:cNvPr id="10" name="CuadroTexto 9">
            <a:extLst>
              <a:ext uri="{FF2B5EF4-FFF2-40B4-BE49-F238E27FC236}">
                <a16:creationId xmlns:a16="http://schemas.microsoft.com/office/drawing/2014/main" id="{3F678DB0-6065-C835-C2F8-BE080220349A}"/>
              </a:ext>
            </a:extLst>
          </p:cNvPr>
          <p:cNvSpPr txBox="1"/>
          <p:nvPr/>
        </p:nvSpPr>
        <p:spPr>
          <a:xfrm>
            <a:off x="6323096" y="566510"/>
            <a:ext cx="4814048" cy="830997"/>
          </a:xfrm>
          <a:prstGeom prst="rect">
            <a:avLst/>
          </a:prstGeom>
          <a:noFill/>
        </p:spPr>
        <p:txBody>
          <a:bodyPr wrap="square" rtlCol="0">
            <a:spAutoFit/>
          </a:bodyPr>
          <a:lstStyle/>
          <a:p>
            <a:pPr algn="ctr"/>
            <a:r>
              <a:rPr lang="en-US" sz="4800" b="1" noProof="0" dirty="0">
                <a:ln>
                  <a:solidFill>
                    <a:srgbClr val="FFFF00"/>
                  </a:solidFill>
                </a:ln>
                <a:solidFill>
                  <a:srgbClr val="5E007F"/>
                </a:solidFill>
              </a:rPr>
              <a:t>THE LAW IS LOVE</a:t>
            </a:r>
          </a:p>
        </p:txBody>
      </p:sp>
      <p:sp>
        <p:nvSpPr>
          <p:cNvPr id="15" name="CuadroTexto 14">
            <a:extLst>
              <a:ext uri="{FF2B5EF4-FFF2-40B4-BE49-F238E27FC236}">
                <a16:creationId xmlns:a16="http://schemas.microsoft.com/office/drawing/2014/main" id="{F23EE7A9-1A8A-04BC-A75E-196E78213B2F}"/>
              </a:ext>
            </a:extLst>
          </p:cNvPr>
          <p:cNvSpPr txBox="1"/>
          <p:nvPr/>
        </p:nvSpPr>
        <p:spPr>
          <a:xfrm>
            <a:off x="1054856" y="566510"/>
            <a:ext cx="4814048" cy="830997"/>
          </a:xfrm>
          <a:prstGeom prst="rect">
            <a:avLst/>
          </a:prstGeom>
          <a:noFill/>
        </p:spPr>
        <p:txBody>
          <a:bodyPr wrap="square" rtlCol="0">
            <a:spAutoFit/>
          </a:bodyPr>
          <a:lstStyle/>
          <a:p>
            <a:pPr algn="ctr"/>
            <a:r>
              <a:rPr lang="en-US" sz="4800" b="1" noProof="0" dirty="0">
                <a:ln>
                  <a:solidFill>
                    <a:srgbClr val="FFFF00"/>
                  </a:solidFill>
                </a:ln>
                <a:solidFill>
                  <a:srgbClr val="A9000C"/>
                </a:solidFill>
              </a:rPr>
              <a:t>GOD IS LOVE</a:t>
            </a:r>
          </a:p>
        </p:txBody>
      </p:sp>
      <p:sp>
        <p:nvSpPr>
          <p:cNvPr id="16" name="CuadroTexto 15">
            <a:extLst>
              <a:ext uri="{FF2B5EF4-FFF2-40B4-BE49-F238E27FC236}">
                <a16:creationId xmlns:a16="http://schemas.microsoft.com/office/drawing/2014/main" id="{DCBAF287-48F5-09F1-25BF-9041B872449D}"/>
              </a:ext>
            </a:extLst>
          </p:cNvPr>
          <p:cNvSpPr txBox="1"/>
          <p:nvPr/>
        </p:nvSpPr>
        <p:spPr>
          <a:xfrm flipH="1">
            <a:off x="155524" y="5280282"/>
            <a:ext cx="5784950" cy="1477328"/>
          </a:xfrm>
          <a:prstGeom prst="wave">
            <a:avLst/>
          </a:prstGeom>
          <a:solidFill>
            <a:srgbClr val="A9000C"/>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sp>
        <p:nvSpPr>
          <p:cNvPr id="17" name="CuadroTexto 16">
            <a:extLst>
              <a:ext uri="{FF2B5EF4-FFF2-40B4-BE49-F238E27FC236}">
                <a16:creationId xmlns:a16="http://schemas.microsoft.com/office/drawing/2014/main" id="{AC028BD0-06E9-7D8C-055F-3C2EFD2327BF}"/>
              </a:ext>
            </a:extLst>
          </p:cNvPr>
          <p:cNvSpPr txBox="1"/>
          <p:nvPr/>
        </p:nvSpPr>
        <p:spPr>
          <a:xfrm>
            <a:off x="6251528" y="5280282"/>
            <a:ext cx="5784950" cy="1477328"/>
          </a:xfrm>
          <a:prstGeom prst="wave">
            <a:avLst/>
          </a:prstGeom>
          <a:solidFill>
            <a:srgbClr val="5E007F"/>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sp>
        <p:nvSpPr>
          <p:cNvPr id="18" name="CuadroTexto 17">
            <a:extLst>
              <a:ext uri="{FF2B5EF4-FFF2-40B4-BE49-F238E27FC236}">
                <a16:creationId xmlns:a16="http://schemas.microsoft.com/office/drawing/2014/main" id="{8A0B150D-75F0-4784-A38F-B224C82630DE}"/>
              </a:ext>
            </a:extLst>
          </p:cNvPr>
          <p:cNvSpPr txBox="1"/>
          <p:nvPr/>
        </p:nvSpPr>
        <p:spPr>
          <a:xfrm>
            <a:off x="203270" y="100390"/>
            <a:ext cx="625459" cy="830997"/>
          </a:xfrm>
          <a:prstGeom prst="rect">
            <a:avLst/>
          </a:prstGeom>
          <a:noFill/>
        </p:spPr>
        <p:txBody>
          <a:bodyPr wrap="square" rtlCol="0">
            <a:spAutoFit/>
          </a:bodyPr>
          <a:lstStyle/>
          <a:p>
            <a:pPr algn="ctr"/>
            <a:r>
              <a:rPr lang="en-US" sz="4800" b="1" noProof="0" dirty="0">
                <a:ln>
                  <a:solidFill>
                    <a:srgbClr val="FFFF00"/>
                  </a:solidFill>
                </a:ln>
                <a:solidFill>
                  <a:srgbClr val="FFCDD1"/>
                </a:solidFill>
              </a:rPr>
              <a:t>4</a:t>
            </a:r>
          </a:p>
        </p:txBody>
      </p:sp>
      <p:sp>
        <p:nvSpPr>
          <p:cNvPr id="19" name="CuadroTexto 18">
            <a:extLst>
              <a:ext uri="{FF2B5EF4-FFF2-40B4-BE49-F238E27FC236}">
                <a16:creationId xmlns:a16="http://schemas.microsoft.com/office/drawing/2014/main" id="{E9872EA3-3F4E-3EF2-B985-9EE6A2FFFDBB}"/>
              </a:ext>
            </a:extLst>
          </p:cNvPr>
          <p:cNvSpPr txBox="1"/>
          <p:nvPr/>
        </p:nvSpPr>
        <p:spPr>
          <a:xfrm>
            <a:off x="11372236" y="100390"/>
            <a:ext cx="625459" cy="830997"/>
          </a:xfrm>
          <a:prstGeom prst="rect">
            <a:avLst/>
          </a:prstGeom>
          <a:noFill/>
        </p:spPr>
        <p:txBody>
          <a:bodyPr wrap="square" rtlCol="0">
            <a:spAutoFit/>
          </a:bodyPr>
          <a:lstStyle/>
          <a:p>
            <a:pPr algn="ctr"/>
            <a:r>
              <a:rPr lang="en-US" sz="4800" b="1" noProof="0" dirty="0">
                <a:ln>
                  <a:solidFill>
                    <a:srgbClr val="FFFF00"/>
                  </a:solidFill>
                </a:ln>
                <a:solidFill>
                  <a:srgbClr val="D8C3DF"/>
                </a:solidFill>
              </a:rPr>
              <a:t>D</a:t>
            </a:r>
          </a:p>
        </p:txBody>
      </p:sp>
      <p:sp>
        <p:nvSpPr>
          <p:cNvPr id="20" name="CuadroTexto 19">
            <a:extLst>
              <a:ext uri="{FF2B5EF4-FFF2-40B4-BE49-F238E27FC236}">
                <a16:creationId xmlns:a16="http://schemas.microsoft.com/office/drawing/2014/main" id="{1F1E0164-B119-A1C2-076A-F7DD4B24A5E0}"/>
              </a:ext>
            </a:extLst>
          </p:cNvPr>
          <p:cNvSpPr txBox="1"/>
          <p:nvPr/>
        </p:nvSpPr>
        <p:spPr>
          <a:xfrm>
            <a:off x="254133" y="5584176"/>
            <a:ext cx="5587728" cy="830997"/>
          </a:xfrm>
          <a:prstGeom prst="rect">
            <a:avLst/>
          </a:prstGeom>
          <a:noFill/>
        </p:spPr>
        <p:txBody>
          <a:bodyPr wrap="square">
            <a:prstTxWarp prst="textWave2">
              <a:avLst/>
            </a:prstTxWarp>
            <a:spAutoFit/>
          </a:bodyPr>
          <a:lstStyle/>
          <a:p>
            <a:pPr algn="ctr"/>
            <a:r>
              <a:rPr lang="en-US" sz="2400" b="1" noProof="0" dirty="0">
                <a:solidFill>
                  <a:schemeClr val="bg1"/>
                </a:solidFill>
              </a:rPr>
              <a:t>He that loveth not </a:t>
            </a:r>
            <a:r>
              <a:rPr lang="en-US" sz="2400" b="1" noProof="0" dirty="0" err="1">
                <a:solidFill>
                  <a:schemeClr val="bg1"/>
                </a:solidFill>
              </a:rPr>
              <a:t>knoweth</a:t>
            </a:r>
            <a:r>
              <a:rPr lang="en-US" sz="2400" b="1" noProof="0" dirty="0">
                <a:solidFill>
                  <a:schemeClr val="bg1"/>
                </a:solidFill>
              </a:rPr>
              <a:t> not God; for God is love. (1 John 4:8)</a:t>
            </a:r>
          </a:p>
        </p:txBody>
      </p:sp>
      <p:sp>
        <p:nvSpPr>
          <p:cNvPr id="21" name="CuadroTexto 20">
            <a:extLst>
              <a:ext uri="{FF2B5EF4-FFF2-40B4-BE49-F238E27FC236}">
                <a16:creationId xmlns:a16="http://schemas.microsoft.com/office/drawing/2014/main" id="{A767D454-2401-2886-BDDC-22A474184315}"/>
              </a:ext>
            </a:extLst>
          </p:cNvPr>
          <p:cNvSpPr txBox="1"/>
          <p:nvPr/>
        </p:nvSpPr>
        <p:spPr>
          <a:xfrm>
            <a:off x="6685517" y="5513294"/>
            <a:ext cx="4999448" cy="1019762"/>
          </a:xfrm>
          <a:prstGeom prst="rect">
            <a:avLst/>
          </a:prstGeom>
          <a:noFill/>
        </p:spPr>
        <p:txBody>
          <a:bodyPr wrap="square">
            <a:prstTxWarp prst="textWave1">
              <a:avLst>
                <a:gd name="adj1" fmla="val 9709"/>
                <a:gd name="adj2" fmla="val 0"/>
              </a:avLst>
            </a:prstTxWarp>
            <a:spAutoFit/>
          </a:bodyPr>
          <a:lstStyle/>
          <a:p>
            <a:pPr algn="ctr"/>
            <a:r>
              <a:rPr lang="en-US" sz="2400" b="1" noProof="0" dirty="0">
                <a:solidFill>
                  <a:schemeClr val="bg1"/>
                </a:solidFill>
              </a:rPr>
              <a:t>Love worketh no ill to his </a:t>
            </a:r>
            <a:r>
              <a:rPr lang="en-US" sz="2400" b="1" noProof="0" dirty="0" err="1">
                <a:solidFill>
                  <a:schemeClr val="bg1"/>
                </a:solidFill>
              </a:rPr>
              <a:t>neighbour</a:t>
            </a:r>
            <a:r>
              <a:rPr lang="en-US" sz="2400" b="1" noProof="0" dirty="0">
                <a:solidFill>
                  <a:schemeClr val="bg1"/>
                </a:solidFill>
              </a:rPr>
              <a:t>: therefore love is the fulfilling of the law. (Romans 13:10)</a:t>
            </a:r>
          </a:p>
        </p:txBody>
      </p:sp>
      <p:pic>
        <p:nvPicPr>
          <p:cNvPr id="29" name="Imagen 28" descr="Imagen que contiene persona, hombre, montaña, parado&#10;&#10;El contenido generado por IA puede ser incorrecto.">
            <a:extLst>
              <a:ext uri="{FF2B5EF4-FFF2-40B4-BE49-F238E27FC236}">
                <a16:creationId xmlns:a16="http://schemas.microsoft.com/office/drawing/2014/main" id="{0A255145-63EE-93B5-7EAD-C45BE75710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23" y="1656576"/>
            <a:ext cx="5519138" cy="3485060"/>
          </a:xfrm>
          <a:prstGeom prst="rect">
            <a:avLst/>
          </a:prstGeom>
          <a:blipFill dpi="0" rotWithShape="1">
            <a:blip r:embed="rId6"/>
            <a:srcRect/>
            <a:stretch>
              <a:fillRect l="257" t="-73711" r="-257" b="-131213"/>
            </a:stretch>
          </a:blipFill>
          <a:ln>
            <a:solidFill>
              <a:srgbClr val="A7000C"/>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31" name="Imagen 30" descr="Dibujo de una persona&#10;&#10;El contenido generado por IA puede ser incorrecto.">
            <a:extLst>
              <a:ext uri="{FF2B5EF4-FFF2-40B4-BE49-F238E27FC236}">
                <a16:creationId xmlns:a16="http://schemas.microsoft.com/office/drawing/2014/main" id="{CF8B474F-C296-6F34-5193-3CC1ED15E6ED}"/>
              </a:ext>
            </a:extLst>
          </p:cNvPr>
          <p:cNvPicPr>
            <a:picLocks noChangeAspect="1"/>
          </p:cNvPicPr>
          <p:nvPr/>
        </p:nvPicPr>
        <p:blipFill>
          <a:blip r:embed="rId7">
            <a:extLst>
              <a:ext uri="{28A0092B-C50C-407E-A947-70E740481C1C}">
                <a14:useLocalDpi xmlns:a14="http://schemas.microsoft.com/office/drawing/2010/main" val="0"/>
              </a:ext>
            </a:extLst>
          </a:blip>
          <a:srcRect l="10489"/>
          <a:stretch>
            <a:fillRect/>
          </a:stretch>
        </p:blipFill>
        <p:spPr>
          <a:xfrm>
            <a:off x="6517340" y="1656576"/>
            <a:ext cx="5519138" cy="3485060"/>
          </a:xfrm>
          <a:prstGeom prst="rect">
            <a:avLst/>
          </a:prstGeom>
          <a:blipFill dpi="0" rotWithShape="1">
            <a:blip r:embed="rId6"/>
            <a:srcRect/>
            <a:stretch>
              <a:fillRect l="257" t="-73711" r="-257" b="-131213"/>
            </a:stretch>
          </a:blipFill>
          <a:ln>
            <a:solidFill>
              <a:srgbClr val="5E007F"/>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3834483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50"/>
                                        <p:tgtEl>
                                          <p:spTgt spid="18"/>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outVertical)">
                                      <p:cBhvr>
                                        <p:cTn id="16" dur="1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additive="base">
                                        <p:cTn id="38" dur="500" fill="hold"/>
                                        <p:tgtEl>
                                          <p:spTgt spid="14"/>
                                        </p:tgtEl>
                                        <p:attrNameLst>
                                          <p:attrName>ppt_x</p:attrName>
                                        </p:attrNameLst>
                                      </p:cBhvr>
                                      <p:tavLst>
                                        <p:tav tm="0">
                                          <p:val>
                                            <p:strVal val="0-#ppt_w/2"/>
                                          </p:val>
                                        </p:tav>
                                        <p:tav tm="100000">
                                          <p:val>
                                            <p:strVal val="#ppt_x"/>
                                          </p:val>
                                        </p:tav>
                                      </p:tavLst>
                                    </p:anim>
                                    <p:anim calcmode="lin" valueType="num">
                                      <p:cBhvr additive="base">
                                        <p:cTn id="39" dur="500" fill="hold"/>
                                        <p:tgtEl>
                                          <p:spTgt spid="14"/>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1)">
                                      <p:cBhvr>
                                        <p:cTn id="43" dur="250"/>
                                        <p:tgtEl>
                                          <p:spTgt spid="19"/>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fade">
                                      <p:cBhvr>
                                        <p:cTn id="52" dur="1000"/>
                                        <p:tgtEl>
                                          <p:spTgt spid="31"/>
                                        </p:tgtEl>
                                      </p:cBhvr>
                                    </p:animEffect>
                                    <p:anim calcmode="lin" valueType="num">
                                      <p:cBhvr>
                                        <p:cTn id="53" dur="1000" fill="hold"/>
                                        <p:tgtEl>
                                          <p:spTgt spid="31"/>
                                        </p:tgtEl>
                                        <p:attrNameLst>
                                          <p:attrName>ppt_x</p:attrName>
                                        </p:attrNameLst>
                                      </p:cBhvr>
                                      <p:tavLst>
                                        <p:tav tm="0">
                                          <p:val>
                                            <p:strVal val="#ppt_x"/>
                                          </p:val>
                                        </p:tav>
                                        <p:tav tm="100000">
                                          <p:val>
                                            <p:strVal val="#ppt_x"/>
                                          </p:val>
                                        </p:tav>
                                      </p:tavLst>
                                    </p:anim>
                                    <p:anim calcmode="lin" valueType="num">
                                      <p:cBhvr>
                                        <p:cTn id="54" dur="1000" fill="hold"/>
                                        <p:tgtEl>
                                          <p:spTgt spid="31"/>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wipe(left)">
                                      <p:cBhvr>
                                        <p:cTn id="6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6" grpId="0" animBg="1"/>
      <p:bldP spid="17" grpId="0" animBg="1"/>
      <p:bldP spid="18" grpId="0"/>
      <p:bldP spid="19" grpId="0"/>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6" name="Imagen 5" descr="Captura de pantalla de computadora&#10;&#10;El contenido generado por IA puede ser incorrecto.">
            <a:extLst>
              <a:ext uri="{FF2B5EF4-FFF2-40B4-BE49-F238E27FC236}">
                <a16:creationId xmlns:a16="http://schemas.microsoft.com/office/drawing/2014/main" id="{A698B689-28D3-E1BA-9CBD-1C337A177521}"/>
              </a:ext>
            </a:extLst>
          </p:cNvPr>
          <p:cNvPicPr>
            <a:picLocks noChangeAspect="1"/>
          </p:cNvPicPr>
          <p:nvPr/>
        </p:nvPicPr>
        <p:blipFill>
          <a:blip r:embed="rId4">
            <a:extLst>
              <a:ext uri="{28A0092B-C50C-407E-A947-70E740481C1C}">
                <a14:useLocalDpi xmlns:a14="http://schemas.microsoft.com/office/drawing/2010/main" val="0"/>
              </a:ext>
            </a:extLst>
          </a:blip>
          <a:srcRect t="9651" b="7658"/>
          <a:stretch>
            <a:fillRect/>
          </a:stretch>
        </p:blipFill>
        <p:spPr>
          <a:xfrm>
            <a:off x="5992296" y="-18375"/>
            <a:ext cx="6096000" cy="1694775"/>
          </a:xfrm>
          <a:prstGeom prst="rect">
            <a:avLst/>
          </a:prstGeom>
          <a:effectLst>
            <a:outerShdw blurRad="50800" dist="38100" dir="8100000" algn="tr" rotWithShape="0">
              <a:prstClr val="black">
                <a:alpha val="40000"/>
              </a:prstClr>
            </a:outerShdw>
          </a:effectLst>
        </p:spPr>
      </p:pic>
      <p:pic>
        <p:nvPicPr>
          <p:cNvPr id="10" name="Imagen 9" descr="Forma, Rectángulo&#10;&#10;El contenido generado por IA puede ser incorrecto.">
            <a:extLst>
              <a:ext uri="{FF2B5EF4-FFF2-40B4-BE49-F238E27FC236}">
                <a16:creationId xmlns:a16="http://schemas.microsoft.com/office/drawing/2014/main" id="{372041DD-9440-66C4-549B-56813FC6CB4B}"/>
              </a:ext>
            </a:extLst>
          </p:cNvPr>
          <p:cNvPicPr>
            <a:picLocks noChangeAspect="1"/>
          </p:cNvPicPr>
          <p:nvPr/>
        </p:nvPicPr>
        <p:blipFill>
          <a:blip r:embed="rId5">
            <a:extLst>
              <a:ext uri="{28A0092B-C50C-407E-A947-70E740481C1C}">
                <a14:useLocalDpi xmlns:a14="http://schemas.microsoft.com/office/drawing/2010/main" val="0"/>
              </a:ext>
            </a:extLst>
          </a:blip>
          <a:srcRect t="7899" b="9410"/>
          <a:stretch>
            <a:fillRect/>
          </a:stretch>
        </p:blipFill>
        <p:spPr>
          <a:xfrm>
            <a:off x="99222" y="0"/>
            <a:ext cx="6096000" cy="1720929"/>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66A9C3E7-66CF-A6D4-F343-DCAF5FC7FE36}"/>
              </a:ext>
            </a:extLst>
          </p:cNvPr>
          <p:cNvSpPr txBox="1"/>
          <p:nvPr/>
        </p:nvSpPr>
        <p:spPr>
          <a:xfrm>
            <a:off x="430306" y="395381"/>
            <a:ext cx="4814048" cy="830997"/>
          </a:xfrm>
          <a:prstGeom prst="rect">
            <a:avLst/>
          </a:prstGeom>
          <a:noFill/>
        </p:spPr>
        <p:txBody>
          <a:bodyPr wrap="square" rtlCol="0">
            <a:spAutoFit/>
          </a:bodyPr>
          <a:lstStyle/>
          <a:p>
            <a:pPr algn="ctr"/>
            <a:r>
              <a:rPr lang="en-US" sz="4800" b="1" noProof="0" dirty="0">
                <a:ln>
                  <a:solidFill>
                    <a:srgbClr val="FFFF00"/>
                  </a:solidFill>
                </a:ln>
                <a:solidFill>
                  <a:srgbClr val="9C5514"/>
                </a:solidFill>
              </a:rPr>
              <a:t>GOD IS JUST</a:t>
            </a:r>
          </a:p>
        </p:txBody>
      </p:sp>
      <p:sp>
        <p:nvSpPr>
          <p:cNvPr id="12" name="CuadroTexto 11">
            <a:extLst>
              <a:ext uri="{FF2B5EF4-FFF2-40B4-BE49-F238E27FC236}">
                <a16:creationId xmlns:a16="http://schemas.microsoft.com/office/drawing/2014/main" id="{5A98CE68-3153-2639-8718-6508E4EEA190}"/>
              </a:ext>
            </a:extLst>
          </p:cNvPr>
          <p:cNvSpPr txBox="1"/>
          <p:nvPr/>
        </p:nvSpPr>
        <p:spPr>
          <a:xfrm>
            <a:off x="6992469" y="426748"/>
            <a:ext cx="4814048" cy="830997"/>
          </a:xfrm>
          <a:prstGeom prst="rect">
            <a:avLst/>
          </a:prstGeom>
          <a:noFill/>
        </p:spPr>
        <p:txBody>
          <a:bodyPr wrap="square" rtlCol="0">
            <a:spAutoFit/>
          </a:bodyPr>
          <a:lstStyle/>
          <a:p>
            <a:pPr algn="ctr"/>
            <a:r>
              <a:rPr lang="en-US" sz="4800" b="1" noProof="0" dirty="0">
                <a:ln>
                  <a:solidFill>
                    <a:srgbClr val="FFFF00"/>
                  </a:solidFill>
                </a:ln>
                <a:solidFill>
                  <a:srgbClr val="3A4A6B"/>
                </a:solidFill>
              </a:rPr>
              <a:t>THE LAW IS JUST</a:t>
            </a:r>
          </a:p>
        </p:txBody>
      </p:sp>
      <p:sp>
        <p:nvSpPr>
          <p:cNvPr id="13" name="CuadroTexto 12">
            <a:extLst>
              <a:ext uri="{FF2B5EF4-FFF2-40B4-BE49-F238E27FC236}">
                <a16:creationId xmlns:a16="http://schemas.microsoft.com/office/drawing/2014/main" id="{F0AF6111-37F7-2C5B-E7C9-52E44FC3FFE0}"/>
              </a:ext>
            </a:extLst>
          </p:cNvPr>
          <p:cNvSpPr txBox="1"/>
          <p:nvPr/>
        </p:nvSpPr>
        <p:spPr>
          <a:xfrm flipH="1">
            <a:off x="99220" y="5060778"/>
            <a:ext cx="6463553" cy="1725852"/>
          </a:xfrm>
          <a:prstGeom prst="flowChartManualInput">
            <a:avLst/>
          </a:prstGeom>
          <a:solidFill>
            <a:srgbClr val="9C5514"/>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n-US" noProof="0" dirty="0"/>
              <a:t>For God is not unrighteous to forget your work and </a:t>
            </a:r>
            <a:r>
              <a:rPr lang="en-US" noProof="0" dirty="0" err="1"/>
              <a:t>labour</a:t>
            </a:r>
            <a:r>
              <a:rPr lang="en-US" noProof="0" dirty="0"/>
              <a:t> of love, which ye have shewed toward his name, in that ye have ministered to the saints, and do minister. (Hebrews 6:10)</a:t>
            </a:r>
          </a:p>
        </p:txBody>
      </p:sp>
      <p:sp>
        <p:nvSpPr>
          <p:cNvPr id="17" name="CuadroTexto 16">
            <a:extLst>
              <a:ext uri="{FF2B5EF4-FFF2-40B4-BE49-F238E27FC236}">
                <a16:creationId xmlns:a16="http://schemas.microsoft.com/office/drawing/2014/main" id="{20B5D161-E02A-1F51-8E57-68C9C1CFD813}"/>
              </a:ext>
            </a:extLst>
          </p:cNvPr>
          <p:cNvSpPr txBox="1"/>
          <p:nvPr/>
        </p:nvSpPr>
        <p:spPr>
          <a:xfrm flipH="1">
            <a:off x="6752967" y="1729894"/>
            <a:ext cx="5293052" cy="1429626"/>
          </a:xfrm>
          <a:prstGeom prst="flowChartManualInput">
            <a:avLst/>
          </a:prstGeom>
          <a:solidFill>
            <a:srgbClr val="4F638F"/>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sp>
        <p:nvSpPr>
          <p:cNvPr id="19" name="CuadroTexto 18">
            <a:extLst>
              <a:ext uri="{FF2B5EF4-FFF2-40B4-BE49-F238E27FC236}">
                <a16:creationId xmlns:a16="http://schemas.microsoft.com/office/drawing/2014/main" id="{D69B21B0-F816-CF92-15FD-0C4381C115C2}"/>
              </a:ext>
            </a:extLst>
          </p:cNvPr>
          <p:cNvSpPr txBox="1"/>
          <p:nvPr/>
        </p:nvSpPr>
        <p:spPr>
          <a:xfrm>
            <a:off x="6923298" y="1948405"/>
            <a:ext cx="4963903" cy="1244213"/>
          </a:xfrm>
          <a:prstGeom prst="rect">
            <a:avLst/>
          </a:prstGeom>
          <a:noFill/>
        </p:spPr>
        <p:txBody>
          <a:bodyPr wrap="square">
            <a:spAutoFit/>
          </a:bodyPr>
          <a:lstStyle/>
          <a:p>
            <a:pPr algn="ctr"/>
            <a:r>
              <a:rPr lang="en-US" sz="2400" b="1" noProof="0" dirty="0">
                <a:solidFill>
                  <a:schemeClr val="bg1"/>
                </a:solidFill>
              </a:rPr>
              <a:t>Wherefore the law is holy, and the commandment holy, and just, and good. (Romans 7:12)</a:t>
            </a:r>
          </a:p>
        </p:txBody>
      </p:sp>
      <p:sp>
        <p:nvSpPr>
          <p:cNvPr id="22" name="CuadroTexto 21">
            <a:extLst>
              <a:ext uri="{FF2B5EF4-FFF2-40B4-BE49-F238E27FC236}">
                <a16:creationId xmlns:a16="http://schemas.microsoft.com/office/drawing/2014/main" id="{C9B81AC5-1078-A261-4C69-BE8BD9AD8B09}"/>
              </a:ext>
            </a:extLst>
          </p:cNvPr>
          <p:cNvSpPr txBox="1"/>
          <p:nvPr/>
        </p:nvSpPr>
        <p:spPr>
          <a:xfrm>
            <a:off x="6761932" y="5393097"/>
            <a:ext cx="5293052" cy="1425462"/>
          </a:xfrm>
          <a:prstGeom prst="flowChartManualInput">
            <a:avLst/>
          </a:prstGeom>
          <a:solidFill>
            <a:srgbClr val="4F638F"/>
          </a:solidFill>
          <a:ln>
            <a:noFill/>
          </a:ln>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solidFill>
                <a:schemeClr val="bg1"/>
              </a:solidFill>
            </a:endParaRPr>
          </a:p>
        </p:txBody>
      </p:sp>
      <p:sp>
        <p:nvSpPr>
          <p:cNvPr id="23" name="CuadroTexto 22">
            <a:extLst>
              <a:ext uri="{FF2B5EF4-FFF2-40B4-BE49-F238E27FC236}">
                <a16:creationId xmlns:a16="http://schemas.microsoft.com/office/drawing/2014/main" id="{B7321684-E2ED-C018-488D-C870C047D8F1}"/>
              </a:ext>
            </a:extLst>
          </p:cNvPr>
          <p:cNvSpPr txBox="1"/>
          <p:nvPr/>
        </p:nvSpPr>
        <p:spPr>
          <a:xfrm>
            <a:off x="6914333" y="5617839"/>
            <a:ext cx="5095826" cy="1200329"/>
          </a:xfrm>
          <a:prstGeom prst="rect">
            <a:avLst/>
          </a:prstGeom>
          <a:noFill/>
        </p:spPr>
        <p:txBody>
          <a:bodyPr wrap="square">
            <a:spAutoFit/>
          </a:bodyPr>
          <a:lstStyle/>
          <a:p>
            <a:pPr algn="ctr"/>
            <a:r>
              <a:rPr lang="en-US" sz="2400" b="1" noProof="0" dirty="0">
                <a:solidFill>
                  <a:schemeClr val="bg1"/>
                </a:solidFill>
              </a:rPr>
              <a:t>My tongue shall speak of thy word: for all thy commandments are righteousness. (Psalms 119:172)</a:t>
            </a:r>
          </a:p>
        </p:txBody>
      </p:sp>
      <p:pic>
        <p:nvPicPr>
          <p:cNvPr id="25" name="Imagen 24" descr="Imagen que contiene persona, tabla, agua, hombre&#10;&#10;El contenido generado por IA puede ser incorrecto.">
            <a:extLst>
              <a:ext uri="{FF2B5EF4-FFF2-40B4-BE49-F238E27FC236}">
                <a16:creationId xmlns:a16="http://schemas.microsoft.com/office/drawing/2014/main" id="{60D2D904-E62A-FBEA-F454-7BBDE51F2762}"/>
              </a:ext>
            </a:extLst>
          </p:cNvPr>
          <p:cNvPicPr>
            <a:picLocks noChangeAspect="1"/>
          </p:cNvPicPr>
          <p:nvPr/>
        </p:nvPicPr>
        <p:blipFill>
          <a:blip r:embed="rId6">
            <a:extLst>
              <a:ext uri="{28A0092B-C50C-407E-A947-70E740481C1C}">
                <a14:useLocalDpi xmlns:a14="http://schemas.microsoft.com/office/drawing/2010/main" val="0"/>
              </a:ext>
            </a:extLst>
          </a:blip>
          <a:srcRect t="20092"/>
          <a:stretch>
            <a:fillRect/>
          </a:stretch>
        </p:blipFill>
        <p:spPr>
          <a:xfrm>
            <a:off x="500696" y="1738859"/>
            <a:ext cx="5293052" cy="3213565"/>
          </a:xfrm>
          <a:prstGeom prst="rect">
            <a:avLst/>
          </a:prstGeom>
          <a:blipFill dpi="0" rotWithShape="1">
            <a:blip r:embed="rId7"/>
            <a:srcRect/>
            <a:stretch>
              <a:fillRect l="257" t="-73711" r="-257" b="-131213"/>
            </a:stretch>
          </a:blipFill>
          <a:ln>
            <a:solidFill>
              <a:srgbClr val="9B5414"/>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7" name="Imagen 26" descr="Imagen que contiene agua, tabla, frente, hombre&#10;&#10;El contenido generado por IA puede ser incorrecto.">
            <a:extLst>
              <a:ext uri="{FF2B5EF4-FFF2-40B4-BE49-F238E27FC236}">
                <a16:creationId xmlns:a16="http://schemas.microsoft.com/office/drawing/2014/main" id="{4E9595B4-0D4B-99C2-5FBE-1A5A4D56DF59}"/>
              </a:ext>
            </a:extLst>
          </p:cNvPr>
          <p:cNvPicPr>
            <a:picLocks noChangeAspect="1"/>
          </p:cNvPicPr>
          <p:nvPr/>
        </p:nvPicPr>
        <p:blipFill>
          <a:blip r:embed="rId8">
            <a:extLst>
              <a:ext uri="{28A0092B-C50C-407E-A947-70E740481C1C}">
                <a14:useLocalDpi xmlns:a14="http://schemas.microsoft.com/office/drawing/2010/main" val="0"/>
              </a:ext>
            </a:extLst>
          </a:blip>
          <a:srcRect t="24678"/>
          <a:stretch>
            <a:fillRect/>
          </a:stretch>
        </p:blipFill>
        <p:spPr>
          <a:xfrm>
            <a:off x="7114764" y="3248874"/>
            <a:ext cx="4664858" cy="2077791"/>
          </a:xfrm>
          <a:prstGeom prst="rect">
            <a:avLst/>
          </a:prstGeom>
          <a:blipFill dpi="0" rotWithShape="1">
            <a:blip r:embed="rId7"/>
            <a:srcRect/>
            <a:stretch>
              <a:fillRect l="257" t="-73711" r="-257" b="-131213"/>
            </a:stretch>
          </a:blipFill>
          <a:ln>
            <a:solidFill>
              <a:srgbClr val="4E628D"/>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8" name="CuadroTexto 27">
            <a:extLst>
              <a:ext uri="{FF2B5EF4-FFF2-40B4-BE49-F238E27FC236}">
                <a16:creationId xmlns:a16="http://schemas.microsoft.com/office/drawing/2014/main" id="{481315F0-696B-960C-94A8-D10C914A7018}"/>
              </a:ext>
            </a:extLst>
          </p:cNvPr>
          <p:cNvSpPr txBox="1"/>
          <p:nvPr/>
        </p:nvSpPr>
        <p:spPr>
          <a:xfrm>
            <a:off x="5334427" y="-17930"/>
            <a:ext cx="625459" cy="1015663"/>
          </a:xfrm>
          <a:prstGeom prst="rect">
            <a:avLst/>
          </a:prstGeom>
          <a:noFill/>
        </p:spPr>
        <p:txBody>
          <a:bodyPr wrap="square" rtlCol="0">
            <a:spAutoFit/>
          </a:bodyPr>
          <a:lstStyle/>
          <a:p>
            <a:pPr algn="ctr"/>
            <a:r>
              <a:rPr lang="en-US" sz="6000" b="1" noProof="0" dirty="0">
                <a:ln>
                  <a:solidFill>
                    <a:srgbClr val="FFFF00"/>
                  </a:solidFill>
                </a:ln>
                <a:solidFill>
                  <a:srgbClr val="F9CCA5"/>
                </a:solidFill>
              </a:rPr>
              <a:t>5</a:t>
            </a:r>
          </a:p>
        </p:txBody>
      </p:sp>
      <p:sp>
        <p:nvSpPr>
          <p:cNvPr id="29" name="CuadroTexto 28">
            <a:extLst>
              <a:ext uri="{FF2B5EF4-FFF2-40B4-BE49-F238E27FC236}">
                <a16:creationId xmlns:a16="http://schemas.microsoft.com/office/drawing/2014/main" id="{DA54CF5B-F1C1-B1DA-337A-614B09E5ABD8}"/>
              </a:ext>
            </a:extLst>
          </p:cNvPr>
          <p:cNvSpPr txBox="1"/>
          <p:nvPr/>
        </p:nvSpPr>
        <p:spPr>
          <a:xfrm>
            <a:off x="6281116" y="624730"/>
            <a:ext cx="625459" cy="1015663"/>
          </a:xfrm>
          <a:prstGeom prst="rect">
            <a:avLst/>
          </a:prstGeom>
          <a:noFill/>
        </p:spPr>
        <p:txBody>
          <a:bodyPr wrap="square" rtlCol="0">
            <a:spAutoFit/>
          </a:bodyPr>
          <a:lstStyle/>
          <a:p>
            <a:pPr algn="ctr"/>
            <a:r>
              <a:rPr lang="en-US" sz="6000" b="1" noProof="0" dirty="0">
                <a:ln>
                  <a:solidFill>
                    <a:srgbClr val="FFFF00"/>
                  </a:solidFill>
                </a:ln>
                <a:solidFill>
                  <a:srgbClr val="CBDBFC"/>
                </a:solidFill>
              </a:rPr>
              <a:t>E</a:t>
            </a:r>
          </a:p>
        </p:txBody>
      </p:sp>
    </p:spTree>
    <p:extLst>
      <p:ext uri="{BB962C8B-B14F-4D97-AF65-F5344CB8AC3E}">
        <p14:creationId xmlns:p14="http://schemas.microsoft.com/office/powerpoint/2010/main" val="31278579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heel(1)">
                                      <p:cBhvr>
                                        <p:cTn id="12" dur="250"/>
                                        <p:tgtEl>
                                          <p:spTgt spid="28"/>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3">
                                            <p:bg/>
                                          </p:spTgt>
                                        </p:tgtEl>
                                        <p:attrNameLst>
                                          <p:attrName>style.visibility</p:attrName>
                                        </p:attrNameLst>
                                      </p:cBhvr>
                                      <p:to>
                                        <p:strVal val="visible"/>
                                      </p:to>
                                    </p:set>
                                    <p:anim calcmode="lin" valueType="num">
                                      <p:cBhvr>
                                        <p:cTn id="27" dur="500" fill="hold"/>
                                        <p:tgtEl>
                                          <p:spTgt spid="13">
                                            <p:bg/>
                                          </p:spTgt>
                                        </p:tgtEl>
                                        <p:attrNameLst>
                                          <p:attrName>ppt_w</p:attrName>
                                        </p:attrNameLst>
                                      </p:cBhvr>
                                      <p:tavLst>
                                        <p:tav tm="0">
                                          <p:val>
                                            <p:fltVal val="0"/>
                                          </p:val>
                                        </p:tav>
                                        <p:tav tm="100000">
                                          <p:val>
                                            <p:strVal val="#ppt_w"/>
                                          </p:val>
                                        </p:tav>
                                      </p:tavLst>
                                    </p:anim>
                                    <p:anim calcmode="lin" valueType="num">
                                      <p:cBhvr>
                                        <p:cTn id="28" dur="500" fill="hold"/>
                                        <p:tgtEl>
                                          <p:spTgt spid="13">
                                            <p:bg/>
                                          </p:spTgt>
                                        </p:tgtEl>
                                        <p:attrNameLst>
                                          <p:attrName>ppt_h</p:attrName>
                                        </p:attrNameLst>
                                      </p:cBhvr>
                                      <p:tavLst>
                                        <p:tav tm="0">
                                          <p:val>
                                            <p:fltVal val="0"/>
                                          </p:val>
                                        </p:tav>
                                        <p:tav tm="100000">
                                          <p:val>
                                            <p:strVal val="#ppt_h"/>
                                          </p:val>
                                        </p:tav>
                                      </p:tavLst>
                                    </p:anim>
                                    <p:animEffect transition="in" filter="fade">
                                      <p:cBhvr>
                                        <p:cTn id="29" dur="500"/>
                                        <p:tgtEl>
                                          <p:spTgt spid="13">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wipe(left)">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heel(1)">
                                      <p:cBhvr>
                                        <p:cTn id="43" dur="250"/>
                                        <p:tgtEl>
                                          <p:spTgt spid="29"/>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outVertical)">
                                      <p:cBhvr>
                                        <p:cTn id="47" dur="10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fade">
                                      <p:cBhvr>
                                        <p:cTn id="52" dur="1000"/>
                                        <p:tgtEl>
                                          <p:spTgt spid="27"/>
                                        </p:tgtEl>
                                      </p:cBhvr>
                                    </p:animEffect>
                                    <p:anim calcmode="lin" valueType="num">
                                      <p:cBhvr>
                                        <p:cTn id="53" dur="1000" fill="hold"/>
                                        <p:tgtEl>
                                          <p:spTgt spid="27"/>
                                        </p:tgtEl>
                                        <p:attrNameLst>
                                          <p:attrName>ppt_x</p:attrName>
                                        </p:attrNameLst>
                                      </p:cBhvr>
                                      <p:tavLst>
                                        <p:tav tm="0">
                                          <p:val>
                                            <p:strVal val="#ppt_x"/>
                                          </p:val>
                                        </p:tav>
                                        <p:tav tm="100000">
                                          <p:val>
                                            <p:strVal val="#ppt_x"/>
                                          </p:val>
                                        </p:tav>
                                      </p:tavLst>
                                    </p:anim>
                                    <p:anim calcmode="lin" valueType="num">
                                      <p:cBhvr>
                                        <p:cTn id="54" dur="1000" fill="hold"/>
                                        <p:tgtEl>
                                          <p:spTgt spid="27"/>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 calcmode="lin" valueType="num">
                                      <p:cBhvr>
                                        <p:cTn id="58" dur="500" fill="hold"/>
                                        <p:tgtEl>
                                          <p:spTgt spid="17"/>
                                        </p:tgtEl>
                                        <p:attrNameLst>
                                          <p:attrName>ppt_w</p:attrName>
                                        </p:attrNameLst>
                                      </p:cBhvr>
                                      <p:tavLst>
                                        <p:tav tm="0">
                                          <p:val>
                                            <p:fltVal val="0"/>
                                          </p:val>
                                        </p:tav>
                                        <p:tav tm="100000">
                                          <p:val>
                                            <p:strVal val="#ppt_w"/>
                                          </p:val>
                                        </p:tav>
                                      </p:tavLst>
                                    </p:anim>
                                    <p:anim calcmode="lin" valueType="num">
                                      <p:cBhvr>
                                        <p:cTn id="59" dur="500" fill="hold"/>
                                        <p:tgtEl>
                                          <p:spTgt spid="17"/>
                                        </p:tgtEl>
                                        <p:attrNameLst>
                                          <p:attrName>ppt_h</p:attrName>
                                        </p:attrNameLst>
                                      </p:cBhvr>
                                      <p:tavLst>
                                        <p:tav tm="0">
                                          <p:val>
                                            <p:fltVal val="0"/>
                                          </p:val>
                                        </p:tav>
                                        <p:tav tm="100000">
                                          <p:val>
                                            <p:strVal val="#ppt_h"/>
                                          </p:val>
                                        </p:tav>
                                      </p:tavLst>
                                    </p:anim>
                                    <p:animEffect transition="in" filter="fade">
                                      <p:cBhvr>
                                        <p:cTn id="60" dur="500"/>
                                        <p:tgtEl>
                                          <p:spTgt spid="17"/>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wipe(left)">
                                      <p:cBhvr>
                                        <p:cTn id="64" dur="500"/>
                                        <p:tgtEl>
                                          <p:spTgt spid="19"/>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2"/>
                                        </p:tgtEl>
                                        <p:attrNameLst>
                                          <p:attrName>style.visibility</p:attrName>
                                        </p:attrNameLst>
                                      </p:cBhvr>
                                      <p:to>
                                        <p:strVal val="visible"/>
                                      </p:to>
                                    </p:set>
                                    <p:anim calcmode="lin" valueType="num">
                                      <p:cBhvr>
                                        <p:cTn id="69" dur="500" fill="hold"/>
                                        <p:tgtEl>
                                          <p:spTgt spid="22"/>
                                        </p:tgtEl>
                                        <p:attrNameLst>
                                          <p:attrName>ppt_w</p:attrName>
                                        </p:attrNameLst>
                                      </p:cBhvr>
                                      <p:tavLst>
                                        <p:tav tm="0">
                                          <p:val>
                                            <p:fltVal val="0"/>
                                          </p:val>
                                        </p:tav>
                                        <p:tav tm="100000">
                                          <p:val>
                                            <p:strVal val="#ppt_w"/>
                                          </p:val>
                                        </p:tav>
                                      </p:tavLst>
                                    </p:anim>
                                    <p:anim calcmode="lin" valueType="num">
                                      <p:cBhvr>
                                        <p:cTn id="70" dur="500" fill="hold"/>
                                        <p:tgtEl>
                                          <p:spTgt spid="22"/>
                                        </p:tgtEl>
                                        <p:attrNameLst>
                                          <p:attrName>ppt_h</p:attrName>
                                        </p:attrNameLst>
                                      </p:cBhvr>
                                      <p:tavLst>
                                        <p:tav tm="0">
                                          <p:val>
                                            <p:fltVal val="0"/>
                                          </p:val>
                                        </p:tav>
                                        <p:tav tm="100000">
                                          <p:val>
                                            <p:strVal val="#ppt_h"/>
                                          </p:val>
                                        </p:tav>
                                      </p:tavLst>
                                    </p:anim>
                                    <p:animEffect transition="in" filter="fade">
                                      <p:cBhvr>
                                        <p:cTn id="71" dur="500"/>
                                        <p:tgtEl>
                                          <p:spTgt spid="22"/>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23"/>
                                        </p:tgtEl>
                                        <p:attrNameLst>
                                          <p:attrName>style.visibility</p:attrName>
                                        </p:attrNameLst>
                                      </p:cBhvr>
                                      <p:to>
                                        <p:strVal val="visible"/>
                                      </p:to>
                                    </p:set>
                                    <p:animEffect transition="in" filter="wipe(left)">
                                      <p:cBhvr>
                                        <p:cTn id="7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uiExpand="1" build="p" animBg="1"/>
      <p:bldP spid="17" grpId="0" animBg="1"/>
      <p:bldP spid="19" grpId="0"/>
      <p:bldP spid="22" grpId="0" animBg="1"/>
      <p:bldP spid="23"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15" name="Imagen 14" descr="Forma&#10;&#10;El contenido generado por IA puede ser incorrecto.">
            <a:extLst>
              <a:ext uri="{FF2B5EF4-FFF2-40B4-BE49-F238E27FC236}">
                <a16:creationId xmlns:a16="http://schemas.microsoft.com/office/drawing/2014/main" id="{438A36FB-8467-1A14-CF37-6305822DB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734" y="90884"/>
            <a:ext cx="5786711" cy="1854457"/>
          </a:xfrm>
          <a:prstGeom prst="rect">
            <a:avLst/>
          </a:prstGeom>
          <a:effectLst>
            <a:outerShdw blurRad="50800" dist="38100" dir="8100000" algn="tr" rotWithShape="0">
              <a:prstClr val="black">
                <a:alpha val="40000"/>
              </a:prstClr>
            </a:outerShdw>
          </a:effectLst>
        </p:spPr>
      </p:pic>
      <p:pic>
        <p:nvPicPr>
          <p:cNvPr id="17" name="Imagen 16" descr="Imagen que contiene Forma&#10;&#10;El contenido generado por IA puede ser incorrecto.">
            <a:extLst>
              <a:ext uri="{FF2B5EF4-FFF2-40B4-BE49-F238E27FC236}">
                <a16:creationId xmlns:a16="http://schemas.microsoft.com/office/drawing/2014/main" id="{0A51AC51-D13E-AEE2-AD25-A84184A5A1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55" y="90884"/>
            <a:ext cx="5786711" cy="1854457"/>
          </a:xfrm>
          <a:prstGeom prst="rect">
            <a:avLst/>
          </a:prstGeom>
          <a:effectLst>
            <a:outerShdw blurRad="50800" dist="38100" dir="2700000" algn="tl" rotWithShape="0">
              <a:prstClr val="black">
                <a:alpha val="40000"/>
              </a:prstClr>
            </a:outerShdw>
          </a:effectLst>
        </p:spPr>
      </p:pic>
      <p:sp>
        <p:nvSpPr>
          <p:cNvPr id="2" name="CuadroTexto 1">
            <a:extLst>
              <a:ext uri="{FF2B5EF4-FFF2-40B4-BE49-F238E27FC236}">
                <a16:creationId xmlns:a16="http://schemas.microsoft.com/office/drawing/2014/main" id="{66A9C3E7-66CF-A6D4-F343-DCAF5FC7FE36}"/>
              </a:ext>
            </a:extLst>
          </p:cNvPr>
          <p:cNvSpPr txBox="1"/>
          <p:nvPr/>
        </p:nvSpPr>
        <p:spPr>
          <a:xfrm>
            <a:off x="885274" y="535180"/>
            <a:ext cx="4249271" cy="830997"/>
          </a:xfrm>
          <a:prstGeom prst="rect">
            <a:avLst/>
          </a:prstGeom>
          <a:noFill/>
        </p:spPr>
        <p:txBody>
          <a:bodyPr wrap="square" rtlCol="0">
            <a:spAutoFit/>
          </a:bodyPr>
          <a:lstStyle/>
          <a:p>
            <a:pPr algn="ctr"/>
            <a:r>
              <a:rPr lang="en-US" sz="4800" b="1" noProof="0" dirty="0">
                <a:ln>
                  <a:solidFill>
                    <a:srgbClr val="FFFF00"/>
                  </a:solidFill>
                </a:ln>
                <a:solidFill>
                  <a:srgbClr val="BF9000"/>
                </a:solidFill>
              </a:rPr>
              <a:t>GOD IS PURE</a:t>
            </a:r>
          </a:p>
        </p:txBody>
      </p:sp>
      <p:sp>
        <p:nvSpPr>
          <p:cNvPr id="10" name="CuadroTexto 9">
            <a:extLst>
              <a:ext uri="{FF2B5EF4-FFF2-40B4-BE49-F238E27FC236}">
                <a16:creationId xmlns:a16="http://schemas.microsoft.com/office/drawing/2014/main" id="{DBBE2C29-C296-D547-10E5-950D6F8F9169}"/>
              </a:ext>
            </a:extLst>
          </p:cNvPr>
          <p:cNvSpPr txBox="1"/>
          <p:nvPr/>
        </p:nvSpPr>
        <p:spPr>
          <a:xfrm>
            <a:off x="6842298" y="535180"/>
            <a:ext cx="4751293" cy="830997"/>
          </a:xfrm>
          <a:prstGeom prst="rect">
            <a:avLst/>
          </a:prstGeom>
          <a:noFill/>
        </p:spPr>
        <p:txBody>
          <a:bodyPr wrap="square" rtlCol="0">
            <a:spAutoFit/>
          </a:bodyPr>
          <a:lstStyle/>
          <a:p>
            <a:pPr algn="ctr"/>
            <a:r>
              <a:rPr lang="en-US" sz="4800" b="1" noProof="0" dirty="0">
                <a:ln>
                  <a:solidFill>
                    <a:srgbClr val="FFFF00"/>
                  </a:solidFill>
                </a:ln>
                <a:solidFill>
                  <a:srgbClr val="DE005F"/>
                </a:solidFill>
              </a:rPr>
              <a:t>THE LAW IS PURE</a:t>
            </a:r>
          </a:p>
        </p:txBody>
      </p:sp>
      <p:sp>
        <p:nvSpPr>
          <p:cNvPr id="18" name="CuadroTexto 17">
            <a:extLst>
              <a:ext uri="{FF2B5EF4-FFF2-40B4-BE49-F238E27FC236}">
                <a16:creationId xmlns:a16="http://schemas.microsoft.com/office/drawing/2014/main" id="{9EE5249B-7395-ECA3-CB33-3C996D6A0DD6}"/>
              </a:ext>
            </a:extLst>
          </p:cNvPr>
          <p:cNvSpPr txBox="1"/>
          <p:nvPr/>
        </p:nvSpPr>
        <p:spPr>
          <a:xfrm>
            <a:off x="-7932" y="-51938"/>
            <a:ext cx="625459" cy="707886"/>
          </a:xfrm>
          <a:prstGeom prst="rect">
            <a:avLst/>
          </a:prstGeom>
          <a:noFill/>
        </p:spPr>
        <p:txBody>
          <a:bodyPr wrap="square" rtlCol="0">
            <a:spAutoFit/>
          </a:bodyPr>
          <a:lstStyle/>
          <a:p>
            <a:pPr algn="ctr"/>
            <a:r>
              <a:rPr lang="en-US" sz="4000" b="1" noProof="0" dirty="0">
                <a:ln>
                  <a:solidFill>
                    <a:schemeClr val="bg1"/>
                  </a:solidFill>
                </a:ln>
                <a:solidFill>
                  <a:srgbClr val="A48500"/>
                </a:solidFill>
              </a:rPr>
              <a:t>6</a:t>
            </a:r>
          </a:p>
        </p:txBody>
      </p:sp>
      <p:sp>
        <p:nvSpPr>
          <p:cNvPr id="19" name="CuadroTexto 18">
            <a:extLst>
              <a:ext uri="{FF2B5EF4-FFF2-40B4-BE49-F238E27FC236}">
                <a16:creationId xmlns:a16="http://schemas.microsoft.com/office/drawing/2014/main" id="{DCED0C97-132A-F8FF-801A-E3ED998042DA}"/>
              </a:ext>
            </a:extLst>
          </p:cNvPr>
          <p:cNvSpPr txBox="1"/>
          <p:nvPr/>
        </p:nvSpPr>
        <p:spPr>
          <a:xfrm>
            <a:off x="11556545" y="-50413"/>
            <a:ext cx="625459" cy="707886"/>
          </a:xfrm>
          <a:prstGeom prst="rect">
            <a:avLst/>
          </a:prstGeom>
          <a:noFill/>
        </p:spPr>
        <p:txBody>
          <a:bodyPr wrap="square" rtlCol="0">
            <a:spAutoFit/>
          </a:bodyPr>
          <a:lstStyle/>
          <a:p>
            <a:pPr algn="ctr"/>
            <a:r>
              <a:rPr lang="en-US" sz="4000" b="1" noProof="0" dirty="0">
                <a:ln>
                  <a:solidFill>
                    <a:srgbClr val="FFFF00"/>
                  </a:solidFill>
                </a:ln>
                <a:solidFill>
                  <a:srgbClr val="FFD9E9"/>
                </a:solidFill>
              </a:rPr>
              <a:t>F</a:t>
            </a:r>
          </a:p>
        </p:txBody>
      </p:sp>
      <p:sp>
        <p:nvSpPr>
          <p:cNvPr id="20" name="CuadroTexto 19">
            <a:extLst>
              <a:ext uri="{FF2B5EF4-FFF2-40B4-BE49-F238E27FC236}">
                <a16:creationId xmlns:a16="http://schemas.microsoft.com/office/drawing/2014/main" id="{39C9F3BE-3FFF-7FA4-4DF2-9943C803C113}"/>
              </a:ext>
            </a:extLst>
          </p:cNvPr>
          <p:cNvSpPr txBox="1"/>
          <p:nvPr/>
        </p:nvSpPr>
        <p:spPr>
          <a:xfrm flipH="1">
            <a:off x="116554" y="2039087"/>
            <a:ext cx="5786710" cy="1232966"/>
          </a:xfrm>
          <a:prstGeom prst="flowChartTerminator">
            <a:avLst/>
          </a:prstGeom>
          <a:solidFill>
            <a:schemeClr val="accent4">
              <a:lumMod val="75000"/>
            </a:schemeClr>
          </a:solidFill>
          <a:ln>
            <a:solidFill>
              <a:srgbClr val="A48500"/>
            </a:solid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ln>
                <a:solidFill>
                  <a:srgbClr val="A48500"/>
                </a:solidFill>
              </a:ln>
              <a:solidFill>
                <a:schemeClr val="bg1"/>
              </a:solidFill>
            </a:endParaRPr>
          </a:p>
        </p:txBody>
      </p:sp>
      <p:sp>
        <p:nvSpPr>
          <p:cNvPr id="5" name="CuadroTexto 4">
            <a:extLst>
              <a:ext uri="{FF2B5EF4-FFF2-40B4-BE49-F238E27FC236}">
                <a16:creationId xmlns:a16="http://schemas.microsoft.com/office/drawing/2014/main" id="{8797E301-D251-D67C-80A8-A77BF502A224}"/>
              </a:ext>
            </a:extLst>
          </p:cNvPr>
          <p:cNvSpPr txBox="1"/>
          <p:nvPr/>
        </p:nvSpPr>
        <p:spPr>
          <a:xfrm>
            <a:off x="457201" y="2056081"/>
            <a:ext cx="5262282" cy="1200329"/>
          </a:xfrm>
          <a:prstGeom prst="rect">
            <a:avLst/>
          </a:prstGeom>
          <a:noFill/>
        </p:spPr>
        <p:txBody>
          <a:bodyPr wrap="square">
            <a:spAutoFit/>
          </a:bodyPr>
          <a:lstStyle/>
          <a:p>
            <a:pPr algn="ctr"/>
            <a:r>
              <a:rPr lang="en-US" sz="2400" b="1" noProof="0" dirty="0">
                <a:solidFill>
                  <a:schemeClr val="bg1"/>
                </a:solidFill>
              </a:rPr>
              <a:t>And every man that hath this hope in him </a:t>
            </a:r>
            <a:r>
              <a:rPr lang="en-US" sz="2400" b="1" noProof="0" dirty="0" err="1">
                <a:solidFill>
                  <a:schemeClr val="bg1"/>
                </a:solidFill>
              </a:rPr>
              <a:t>purifieth</a:t>
            </a:r>
            <a:r>
              <a:rPr lang="en-US" sz="2400" b="1" noProof="0" dirty="0">
                <a:solidFill>
                  <a:schemeClr val="bg1"/>
                </a:solidFill>
              </a:rPr>
              <a:t> himself, even as he is pure. (1 John 3:3)</a:t>
            </a:r>
          </a:p>
        </p:txBody>
      </p:sp>
      <p:sp>
        <p:nvSpPr>
          <p:cNvPr id="21" name="CuadroTexto 20">
            <a:extLst>
              <a:ext uri="{FF2B5EF4-FFF2-40B4-BE49-F238E27FC236}">
                <a16:creationId xmlns:a16="http://schemas.microsoft.com/office/drawing/2014/main" id="{C1777EEE-189D-04A8-25D0-5C6F1458C013}"/>
              </a:ext>
            </a:extLst>
          </p:cNvPr>
          <p:cNvSpPr txBox="1"/>
          <p:nvPr/>
        </p:nvSpPr>
        <p:spPr>
          <a:xfrm flipH="1">
            <a:off x="6288735" y="5197456"/>
            <a:ext cx="5786710" cy="1569660"/>
          </a:xfrm>
          <a:prstGeom prst="flowChartTerminator">
            <a:avLst/>
          </a:prstGeom>
          <a:solidFill>
            <a:srgbClr val="DE005F"/>
          </a:solidFill>
          <a:ln>
            <a:solidFill>
              <a:srgbClr val="A48500"/>
            </a:solid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lvl1pPr>
              <a:defRPr sz="2400" b="1"/>
            </a:lvl1pPr>
          </a:lstStyle>
          <a:p>
            <a:pPr algn="ctr"/>
            <a:endParaRPr lang="en-US" noProof="0" dirty="0">
              <a:ln>
                <a:solidFill>
                  <a:srgbClr val="A48500"/>
                </a:solidFill>
              </a:ln>
              <a:solidFill>
                <a:schemeClr val="bg1"/>
              </a:solidFill>
            </a:endParaRPr>
          </a:p>
        </p:txBody>
      </p:sp>
      <p:sp>
        <p:nvSpPr>
          <p:cNvPr id="22" name="CuadroTexto 21">
            <a:extLst>
              <a:ext uri="{FF2B5EF4-FFF2-40B4-BE49-F238E27FC236}">
                <a16:creationId xmlns:a16="http://schemas.microsoft.com/office/drawing/2014/main" id="{C2F2E3AF-4784-F04B-F893-2C67103EE97A}"/>
              </a:ext>
            </a:extLst>
          </p:cNvPr>
          <p:cNvSpPr txBox="1"/>
          <p:nvPr/>
        </p:nvSpPr>
        <p:spPr>
          <a:xfrm>
            <a:off x="6432154" y="5197456"/>
            <a:ext cx="5571580" cy="1569660"/>
          </a:xfrm>
          <a:prstGeom prst="rect">
            <a:avLst/>
          </a:prstGeom>
          <a:noFill/>
        </p:spPr>
        <p:txBody>
          <a:bodyPr wrap="square">
            <a:spAutoFit/>
          </a:bodyPr>
          <a:lstStyle/>
          <a:p>
            <a:pPr algn="ctr"/>
            <a:r>
              <a:rPr lang="en-US" sz="2400" b="1" noProof="0" dirty="0">
                <a:solidFill>
                  <a:schemeClr val="bg1"/>
                </a:solidFill>
              </a:rPr>
              <a:t>The statutes of the LORD are right, rejoicing the heart: the commandment of the LORD is pure, enlightening the eyes. (Psalm 19:8)</a:t>
            </a:r>
          </a:p>
        </p:txBody>
      </p:sp>
      <p:pic>
        <p:nvPicPr>
          <p:cNvPr id="8" name="Imagen 7" descr="Icono&#10;&#10;El contenido generado por IA puede ser incorrecto.">
            <a:extLst>
              <a:ext uri="{FF2B5EF4-FFF2-40B4-BE49-F238E27FC236}">
                <a16:creationId xmlns:a16="http://schemas.microsoft.com/office/drawing/2014/main" id="{501BA1D8-672F-0567-5D9D-F07DAB1403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0068" y="2086638"/>
            <a:ext cx="5161437" cy="2949393"/>
          </a:xfrm>
          <a:prstGeom prst="rect">
            <a:avLst/>
          </a:prstGeom>
          <a:blipFill dpi="0" rotWithShape="1">
            <a:blip r:embed="rId6"/>
            <a:srcRect/>
            <a:stretch>
              <a:fillRect l="257" t="-73711" r="-257" b="-131213"/>
            </a:stretch>
          </a:blipFill>
          <a:ln>
            <a:solidFill>
              <a:srgbClr val="DE005F"/>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13" name="Imagen 12" descr="Una estrella de color azul&#10;&#10;El contenido generado por IA puede ser incorrecto.">
            <a:extLst>
              <a:ext uri="{FF2B5EF4-FFF2-40B4-BE49-F238E27FC236}">
                <a16:creationId xmlns:a16="http://schemas.microsoft.com/office/drawing/2014/main" id="{7C9B75F2-FEFD-8DB4-81BA-D1131D5CA7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0495" y="3558592"/>
            <a:ext cx="5613091" cy="3208524"/>
          </a:xfrm>
          <a:prstGeom prst="rect">
            <a:avLst/>
          </a:prstGeom>
          <a:blipFill dpi="0" rotWithShape="1">
            <a:blip r:embed="rId6"/>
            <a:srcRect/>
            <a:stretch>
              <a:fillRect l="257" t="-73711" r="-257" b="-131213"/>
            </a:stretch>
          </a:blipFill>
          <a:ln>
            <a:solidFill>
              <a:srgbClr val="BF9000"/>
            </a:solidFill>
          </a:ln>
          <a:effectLst/>
          <a:scene3d>
            <a:camera prst="orthographicFront">
              <a:rot lat="0" lon="0" rev="0"/>
            </a:camera>
            <a:lightRig rig="contrasting" dir="t">
              <a:rot lat="0" lon="0" rev="1200000"/>
            </a:lightRig>
          </a:scene3d>
          <a:sp3d contourW="19050" prstMaterial="metal">
            <a:bevelT w="88900" h="203200"/>
            <a:bevelB w="165100" h="254000"/>
          </a:sp3d>
        </p:spPr>
      </p:pic>
    </p:spTree>
    <p:extLst>
      <p:ext uri="{BB962C8B-B14F-4D97-AF65-F5344CB8AC3E}">
        <p14:creationId xmlns:p14="http://schemas.microsoft.com/office/powerpoint/2010/main" val="850254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heel(1)">
                                      <p:cBhvr>
                                        <p:cTn id="12" dur="250"/>
                                        <p:tgtEl>
                                          <p:spTgt spid="18"/>
                                        </p:tgtEl>
                                      </p:cBhvr>
                                    </p:animEffect>
                                  </p:childTnLst>
                                </p:cTn>
                              </p:par>
                            </p:childTnLst>
                          </p:cTn>
                        </p:par>
                        <p:par>
                          <p:cTn id="13" fill="hold">
                            <p:stCondLst>
                              <p:cond delay="750"/>
                            </p:stCondLst>
                            <p:childTnLst>
                              <p:par>
                                <p:cTn id="14" presetID="16" presetClass="entr" presetSubtype="37"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outVertical)">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0-#ppt_w/2"/>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heel(1)">
                                      <p:cBhvr>
                                        <p:cTn id="43" dur="250"/>
                                        <p:tgtEl>
                                          <p:spTgt spid="19"/>
                                        </p:tgtEl>
                                      </p:cBhvr>
                                    </p:animEffect>
                                  </p:childTnLst>
                                </p:cTn>
                              </p:par>
                            </p:childTnLst>
                          </p:cTn>
                        </p:par>
                        <p:par>
                          <p:cTn id="44" fill="hold">
                            <p:stCondLst>
                              <p:cond delay="750"/>
                            </p:stCondLst>
                            <p:childTnLst>
                              <p:par>
                                <p:cTn id="45" presetID="16" presetClass="entr" presetSubtype="37"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barn(outVertical)">
                                      <p:cBhvr>
                                        <p:cTn id="47" dur="10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1000"/>
                                        <p:tgtEl>
                                          <p:spTgt spid="8"/>
                                        </p:tgtEl>
                                      </p:cBhvr>
                                    </p:animEffect>
                                    <p:anim calcmode="lin" valueType="num">
                                      <p:cBhvr>
                                        <p:cTn id="53" dur="1000" fill="hold"/>
                                        <p:tgtEl>
                                          <p:spTgt spid="8"/>
                                        </p:tgtEl>
                                        <p:attrNameLst>
                                          <p:attrName>ppt_x</p:attrName>
                                        </p:attrNameLst>
                                      </p:cBhvr>
                                      <p:tavLst>
                                        <p:tav tm="0">
                                          <p:val>
                                            <p:strVal val="#ppt_x"/>
                                          </p:val>
                                        </p:tav>
                                        <p:tav tm="100000">
                                          <p:val>
                                            <p:strVal val="#ppt_x"/>
                                          </p:val>
                                        </p:tav>
                                      </p:tavLst>
                                    </p:anim>
                                    <p:anim calcmode="lin" valueType="num">
                                      <p:cBhvr>
                                        <p:cTn id="54" dur="1000" fill="hold"/>
                                        <p:tgtEl>
                                          <p:spTgt spid="8"/>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p:cTn id="58" dur="500" fill="hold"/>
                                        <p:tgtEl>
                                          <p:spTgt spid="21"/>
                                        </p:tgtEl>
                                        <p:attrNameLst>
                                          <p:attrName>ppt_w</p:attrName>
                                        </p:attrNameLst>
                                      </p:cBhvr>
                                      <p:tavLst>
                                        <p:tav tm="0">
                                          <p:val>
                                            <p:fltVal val="0"/>
                                          </p:val>
                                        </p:tav>
                                        <p:tav tm="100000">
                                          <p:val>
                                            <p:strVal val="#ppt_w"/>
                                          </p:val>
                                        </p:tav>
                                      </p:tavLst>
                                    </p:anim>
                                    <p:anim calcmode="lin" valueType="num">
                                      <p:cBhvr>
                                        <p:cTn id="59" dur="500" fill="hold"/>
                                        <p:tgtEl>
                                          <p:spTgt spid="21"/>
                                        </p:tgtEl>
                                        <p:attrNameLst>
                                          <p:attrName>ppt_h</p:attrName>
                                        </p:attrNameLst>
                                      </p:cBhvr>
                                      <p:tavLst>
                                        <p:tav tm="0">
                                          <p:val>
                                            <p:fltVal val="0"/>
                                          </p:val>
                                        </p:tav>
                                        <p:tav tm="100000">
                                          <p:val>
                                            <p:strVal val="#ppt_h"/>
                                          </p:val>
                                        </p:tav>
                                      </p:tavLst>
                                    </p:anim>
                                    <p:animEffect transition="in" filter="fade">
                                      <p:cBhvr>
                                        <p:cTn id="60" dur="500"/>
                                        <p:tgtEl>
                                          <p:spTgt spid="21"/>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8" grpId="0"/>
      <p:bldP spid="19" grpId="0"/>
      <p:bldP spid="20" grpId="0" animBg="1"/>
      <p:bldP spid="5" grpId="0"/>
      <p:bldP spid="21" grpId="0" animBg="1"/>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9" name="Imagen 8" descr="Forma, Rectángulo&#10;&#10;El contenido generado por IA puede ser incorrecto.">
            <a:extLst>
              <a:ext uri="{FF2B5EF4-FFF2-40B4-BE49-F238E27FC236}">
                <a16:creationId xmlns:a16="http://schemas.microsoft.com/office/drawing/2014/main" id="{113C9D77-C2B0-D2E4-D4F5-57EEAA2B0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718" y="69533"/>
            <a:ext cx="5958828" cy="1342015"/>
          </a:xfrm>
          <a:prstGeom prst="rect">
            <a:avLst/>
          </a:prstGeom>
          <a:effectLst>
            <a:outerShdw blurRad="50800" dist="38100" dir="8100000" algn="tr" rotWithShape="0">
              <a:prstClr val="black">
                <a:alpha val="40000"/>
              </a:prstClr>
            </a:outerShdw>
          </a:effectLst>
        </p:spPr>
      </p:pic>
      <p:pic>
        <p:nvPicPr>
          <p:cNvPr id="11" name="Imagen 10" descr="Forma, Rectángulo&#10;&#10;El contenido generado por IA puede ser incorrecto.">
            <a:extLst>
              <a:ext uri="{FF2B5EF4-FFF2-40B4-BE49-F238E27FC236}">
                <a16:creationId xmlns:a16="http://schemas.microsoft.com/office/drawing/2014/main" id="{C9277499-010E-D63C-2C4C-787BA9DFBD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4" y="69533"/>
            <a:ext cx="5958828" cy="1342015"/>
          </a:xfrm>
          <a:prstGeom prst="rect">
            <a:avLst/>
          </a:prstGeom>
          <a:effectLst>
            <a:outerShdw blurRad="50800" dist="38100" dir="2700000" algn="tl" rotWithShape="0">
              <a:prstClr val="black">
                <a:alpha val="40000"/>
              </a:prstClr>
            </a:outerShdw>
          </a:effectLst>
        </p:spPr>
      </p:pic>
      <p:sp>
        <p:nvSpPr>
          <p:cNvPr id="12" name="CuadroTexto 11">
            <a:extLst>
              <a:ext uri="{FF2B5EF4-FFF2-40B4-BE49-F238E27FC236}">
                <a16:creationId xmlns:a16="http://schemas.microsoft.com/office/drawing/2014/main" id="{9D5C1C75-34B9-FCB7-7407-061CDFF068C7}"/>
              </a:ext>
            </a:extLst>
          </p:cNvPr>
          <p:cNvSpPr txBox="1"/>
          <p:nvPr/>
        </p:nvSpPr>
        <p:spPr>
          <a:xfrm>
            <a:off x="1342474" y="307111"/>
            <a:ext cx="4394937" cy="769441"/>
          </a:xfrm>
          <a:prstGeom prst="rect">
            <a:avLst/>
          </a:prstGeom>
          <a:noFill/>
        </p:spPr>
        <p:txBody>
          <a:bodyPr wrap="square" rtlCol="0">
            <a:spAutoFit/>
          </a:bodyPr>
          <a:lstStyle/>
          <a:p>
            <a:pPr algn="ctr"/>
            <a:r>
              <a:rPr lang="en-US" sz="4400" b="1" noProof="0" dirty="0">
                <a:ln>
                  <a:solidFill>
                    <a:srgbClr val="FFFF00"/>
                  </a:solidFill>
                </a:ln>
                <a:solidFill>
                  <a:srgbClr val="E2D3ED"/>
                </a:solidFill>
              </a:rPr>
              <a:t>GOD IS TRUTH</a:t>
            </a:r>
          </a:p>
        </p:txBody>
      </p:sp>
      <p:sp>
        <p:nvSpPr>
          <p:cNvPr id="13" name="CuadroTexto 12">
            <a:extLst>
              <a:ext uri="{FF2B5EF4-FFF2-40B4-BE49-F238E27FC236}">
                <a16:creationId xmlns:a16="http://schemas.microsoft.com/office/drawing/2014/main" id="{3A56F791-4821-9960-ACE1-465711FDB151}"/>
              </a:ext>
            </a:extLst>
          </p:cNvPr>
          <p:cNvSpPr txBox="1"/>
          <p:nvPr/>
        </p:nvSpPr>
        <p:spPr>
          <a:xfrm>
            <a:off x="6379188" y="307110"/>
            <a:ext cx="4539825" cy="769441"/>
          </a:xfrm>
          <a:prstGeom prst="rect">
            <a:avLst/>
          </a:prstGeom>
          <a:noFill/>
        </p:spPr>
        <p:txBody>
          <a:bodyPr wrap="square" rtlCol="0">
            <a:spAutoFit/>
          </a:bodyPr>
          <a:lstStyle/>
          <a:p>
            <a:pPr algn="ctr"/>
            <a:r>
              <a:rPr lang="en-US" sz="4400" b="1" noProof="0" dirty="0">
                <a:ln>
                  <a:solidFill>
                    <a:srgbClr val="FFFF00"/>
                  </a:solidFill>
                </a:ln>
                <a:solidFill>
                  <a:srgbClr val="D2EFEE"/>
                </a:solidFill>
              </a:rPr>
              <a:t>THE LAW IS TRU</a:t>
            </a:r>
            <a:r>
              <a:rPr lang="en-US" sz="4400" b="1" dirty="0">
                <a:ln>
                  <a:solidFill>
                    <a:srgbClr val="FFFF00"/>
                  </a:solidFill>
                </a:ln>
                <a:solidFill>
                  <a:srgbClr val="D2EFEE"/>
                </a:solidFill>
              </a:rPr>
              <a:t>TH</a:t>
            </a:r>
            <a:endParaRPr lang="en-US" sz="4400" b="1" noProof="0" dirty="0">
              <a:ln>
                <a:solidFill>
                  <a:srgbClr val="FFFF00"/>
                </a:solidFill>
              </a:ln>
              <a:solidFill>
                <a:srgbClr val="D2EFEE"/>
              </a:solidFill>
            </a:endParaRPr>
          </a:p>
        </p:txBody>
      </p:sp>
      <p:sp>
        <p:nvSpPr>
          <p:cNvPr id="20" name="CuadroTexto 19">
            <a:extLst>
              <a:ext uri="{FF2B5EF4-FFF2-40B4-BE49-F238E27FC236}">
                <a16:creationId xmlns:a16="http://schemas.microsoft.com/office/drawing/2014/main" id="{7F27A51A-F8C6-1907-1491-C23C49AB59D0}"/>
              </a:ext>
            </a:extLst>
          </p:cNvPr>
          <p:cNvSpPr txBox="1"/>
          <p:nvPr/>
        </p:nvSpPr>
        <p:spPr>
          <a:xfrm>
            <a:off x="362109" y="0"/>
            <a:ext cx="625459" cy="923330"/>
          </a:xfrm>
          <a:prstGeom prst="rect">
            <a:avLst/>
          </a:prstGeom>
          <a:noFill/>
        </p:spPr>
        <p:txBody>
          <a:bodyPr wrap="square" rtlCol="0">
            <a:spAutoFit/>
          </a:bodyPr>
          <a:lstStyle/>
          <a:p>
            <a:pPr algn="ctr"/>
            <a:r>
              <a:rPr lang="en-US" sz="5400" b="1" noProof="0" dirty="0">
                <a:ln>
                  <a:solidFill>
                    <a:srgbClr val="FFFF00"/>
                  </a:solidFill>
                </a:ln>
                <a:solidFill>
                  <a:srgbClr val="E2D3ED"/>
                </a:solidFill>
              </a:rPr>
              <a:t>7</a:t>
            </a:r>
          </a:p>
        </p:txBody>
      </p:sp>
      <p:sp>
        <p:nvSpPr>
          <p:cNvPr id="21" name="CuadroTexto 20">
            <a:extLst>
              <a:ext uri="{FF2B5EF4-FFF2-40B4-BE49-F238E27FC236}">
                <a16:creationId xmlns:a16="http://schemas.microsoft.com/office/drawing/2014/main" id="{9E6D372C-B45F-0C3A-FFE6-258FF2BA9B9D}"/>
              </a:ext>
            </a:extLst>
          </p:cNvPr>
          <p:cNvSpPr txBox="1"/>
          <p:nvPr/>
        </p:nvSpPr>
        <p:spPr>
          <a:xfrm>
            <a:off x="11245910" y="35910"/>
            <a:ext cx="625459" cy="830997"/>
          </a:xfrm>
          <a:prstGeom prst="rect">
            <a:avLst/>
          </a:prstGeom>
          <a:noFill/>
        </p:spPr>
        <p:txBody>
          <a:bodyPr wrap="square" rtlCol="0">
            <a:spAutoFit/>
          </a:bodyPr>
          <a:lstStyle/>
          <a:p>
            <a:pPr algn="ctr"/>
            <a:r>
              <a:rPr lang="en-US" sz="4800" b="1" noProof="0" dirty="0">
                <a:ln>
                  <a:solidFill>
                    <a:srgbClr val="FFFF00"/>
                  </a:solidFill>
                </a:ln>
                <a:solidFill>
                  <a:srgbClr val="4B78B6"/>
                </a:solidFill>
              </a:rPr>
              <a:t>G</a:t>
            </a:r>
          </a:p>
        </p:txBody>
      </p:sp>
      <p:pic>
        <p:nvPicPr>
          <p:cNvPr id="16" name="Imagen 15">
            <a:extLst>
              <a:ext uri="{FF2B5EF4-FFF2-40B4-BE49-F238E27FC236}">
                <a16:creationId xmlns:a16="http://schemas.microsoft.com/office/drawing/2014/main" id="{61623D06-6A02-2FE3-9215-2A29377D5F07}"/>
              </a:ext>
            </a:extLst>
          </p:cNvPr>
          <p:cNvPicPr>
            <a:picLocks noChangeAspect="1"/>
          </p:cNvPicPr>
          <p:nvPr/>
        </p:nvPicPr>
        <p:blipFill rotWithShape="1">
          <a:blip r:embed="rId5">
            <a:extLst>
              <a:ext uri="{28A0092B-C50C-407E-A947-70E740481C1C}">
                <a14:useLocalDpi xmlns:a14="http://schemas.microsoft.com/office/drawing/2010/main" val="0"/>
              </a:ext>
            </a:extLst>
          </a:blip>
          <a:srcRect l="8851" r="8851"/>
          <a:stretch>
            <a:fillRect/>
          </a:stretch>
        </p:blipFill>
        <p:spPr>
          <a:xfrm>
            <a:off x="99220" y="1481081"/>
            <a:ext cx="6471909" cy="3369419"/>
          </a:xfrm>
          <a:prstGeom prst="rect">
            <a:avLst/>
          </a:prstGeom>
          <a:blipFill dpi="0" rotWithShape="1">
            <a:blip r:embed="rId6"/>
            <a:srcRect/>
            <a:stretch>
              <a:fillRect l="257" t="-73711" r="-257" b="-131213"/>
            </a:stretch>
          </a:blipFill>
          <a:ln>
            <a:solidFill>
              <a:srgbClr val="9954B9"/>
            </a:solidFill>
          </a:ln>
          <a:effectLst/>
          <a:scene3d>
            <a:camera prst="orthographicFront">
              <a:rot lat="0" lon="0" rev="0"/>
            </a:camera>
            <a:lightRig rig="contrasting" dir="t">
              <a:rot lat="0" lon="0" rev="1200000"/>
            </a:lightRig>
          </a:scene3d>
          <a:sp3d contourW="19050" prstMaterial="metal">
            <a:bevelT w="88900" h="203200"/>
            <a:bevelB w="165100" h="254000"/>
          </a:sp3d>
        </p:spPr>
      </p:pic>
      <p:pic>
        <p:nvPicPr>
          <p:cNvPr id="23" name="Imagen 22" descr="Una caricatura de una persona&#10;&#10;El contenido generado por IA puede ser incorrecto.">
            <a:extLst>
              <a:ext uri="{FF2B5EF4-FFF2-40B4-BE49-F238E27FC236}">
                <a16:creationId xmlns:a16="http://schemas.microsoft.com/office/drawing/2014/main" id="{E954334E-114E-DA03-A7BB-47C9CEA4C203}"/>
              </a:ext>
            </a:extLst>
          </p:cNvPr>
          <p:cNvPicPr>
            <a:picLocks noChangeAspect="1"/>
          </p:cNvPicPr>
          <p:nvPr/>
        </p:nvPicPr>
        <p:blipFill rotWithShape="1">
          <a:blip r:embed="rId7">
            <a:extLst>
              <a:ext uri="{28A0092B-C50C-407E-A947-70E740481C1C}">
                <a14:useLocalDpi xmlns:a14="http://schemas.microsoft.com/office/drawing/2010/main" val="0"/>
              </a:ext>
            </a:extLst>
          </a:blip>
          <a:srcRect l="13737" t="4356" r="18980" b="14875"/>
          <a:stretch>
            <a:fillRect/>
          </a:stretch>
        </p:blipFill>
        <p:spPr>
          <a:xfrm>
            <a:off x="6720827" y="1627228"/>
            <a:ext cx="5008111" cy="3652896"/>
          </a:xfrm>
          <a:prstGeom prst="rect">
            <a:avLst/>
          </a:prstGeom>
          <a:blipFill dpi="0" rotWithShape="1">
            <a:blip r:embed="rId6"/>
            <a:srcRect/>
            <a:stretch>
              <a:fillRect l="257" t="-73711" r="-257" b="-131213"/>
            </a:stretch>
          </a:blipFill>
          <a:ln>
            <a:solidFill>
              <a:srgbClr val="4B79B6"/>
            </a:solidFill>
          </a:ln>
          <a:effectLst/>
          <a:scene3d>
            <a:camera prst="orthographicFront">
              <a:rot lat="0" lon="0" rev="0"/>
            </a:camera>
            <a:lightRig rig="contrasting" dir="t">
              <a:rot lat="0" lon="0" rev="1200000"/>
            </a:lightRig>
          </a:scene3d>
          <a:sp3d contourW="19050" prstMaterial="metal">
            <a:bevelT w="88900" h="203200"/>
            <a:bevelB w="165100" h="254000"/>
          </a:sp3d>
        </p:spPr>
      </p:pic>
      <p:sp>
        <p:nvSpPr>
          <p:cNvPr id="22" name="CuadroTexto 21">
            <a:extLst>
              <a:ext uri="{FF2B5EF4-FFF2-40B4-BE49-F238E27FC236}">
                <a16:creationId xmlns:a16="http://schemas.microsoft.com/office/drawing/2014/main" id="{C3A04BE3-E305-5298-C758-DEC0D8456669}"/>
              </a:ext>
            </a:extLst>
          </p:cNvPr>
          <p:cNvSpPr txBox="1"/>
          <p:nvPr/>
        </p:nvSpPr>
        <p:spPr>
          <a:xfrm flipH="1">
            <a:off x="6678700" y="5462200"/>
            <a:ext cx="5405717" cy="1342015"/>
          </a:xfrm>
          <a:prstGeom prst="wedgeRoundRectCallout">
            <a:avLst>
              <a:gd name="adj1" fmla="val 27998"/>
              <a:gd name="adj2" fmla="val -61800"/>
              <a:gd name="adj3" fmla="val 16667"/>
            </a:avLst>
          </a:prstGeom>
          <a:solidFill>
            <a:srgbClr val="5C99BE"/>
          </a:solidFill>
          <a:ln>
            <a:noFill/>
          </a:ln>
          <a:effectLst>
            <a:outerShdw blurRad="50800" dist="38100" dir="8100000" algn="tr"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n-US" sz="2800" noProof="0" dirty="0"/>
              <a:t>Thy righteousness is an everlasting righteousness, and thy law is the truth. (Psalm 119:142)</a:t>
            </a:r>
          </a:p>
        </p:txBody>
      </p:sp>
      <p:sp>
        <p:nvSpPr>
          <p:cNvPr id="14" name="CuadroTexto 13">
            <a:extLst>
              <a:ext uri="{FF2B5EF4-FFF2-40B4-BE49-F238E27FC236}">
                <a16:creationId xmlns:a16="http://schemas.microsoft.com/office/drawing/2014/main" id="{552CBD2B-B0FB-A71A-9A29-0D3C7BBE9530}"/>
              </a:ext>
            </a:extLst>
          </p:cNvPr>
          <p:cNvSpPr txBox="1"/>
          <p:nvPr/>
        </p:nvSpPr>
        <p:spPr>
          <a:xfrm flipH="1">
            <a:off x="99220" y="4850500"/>
            <a:ext cx="5996780" cy="1953715"/>
          </a:xfrm>
          <a:prstGeom prst="wedgeRoundRectCallout">
            <a:avLst>
              <a:gd name="adj1" fmla="val -25271"/>
              <a:gd name="adj2" fmla="val -55638"/>
              <a:gd name="adj3" fmla="val 16667"/>
            </a:avLst>
          </a:prstGeom>
          <a:solidFill>
            <a:srgbClr val="9B54BA"/>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200000"/>
            </a:lightRig>
          </a:scene3d>
          <a:sp3d contourW="19050" prstMaterial="metal">
            <a:bevelT w="88900" h="203200"/>
            <a:bevelB w="165100" h="254000"/>
          </a:sp3d>
        </p:spPr>
        <p:txBody>
          <a:bodyPr spcFirstLastPara="0" vert="horz" wrap="square" lIns="91440" tIns="91440" rIns="91440" bIns="91440" numCol="1" spcCol="1270" anchor="ctr" anchorCtr="0">
            <a:noAutofit/>
          </a:bodyPr>
          <a:lstStyle>
            <a:defPPr>
              <a:defRPr lang="es-ES"/>
            </a:defPPr>
            <a:lvl1pPr algn="ctr">
              <a:defRPr sz="2400" b="1">
                <a:solidFill>
                  <a:schemeClr val="bg1"/>
                </a:solidFill>
              </a:defRPr>
            </a:lvl1pPr>
          </a:lstStyle>
          <a:p>
            <a:r>
              <a:rPr lang="en-US" sz="2800" noProof="0" dirty="0"/>
              <a:t>He is the Rock, his work is perfect: for all his ways are judgment: a God of truth and without iniquity, just and right is he. (Deuteronomy 32:4)</a:t>
            </a:r>
          </a:p>
        </p:txBody>
      </p:sp>
    </p:spTree>
    <p:extLst>
      <p:ext uri="{BB962C8B-B14F-4D97-AF65-F5344CB8AC3E}">
        <p14:creationId xmlns:p14="http://schemas.microsoft.com/office/powerpoint/2010/main" val="211528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heel(1)">
                                      <p:cBhvr>
                                        <p:cTn id="12" dur="500"/>
                                        <p:tgtEl>
                                          <p:spTgt spid="20"/>
                                        </p:tgtEl>
                                      </p:cBhvr>
                                    </p:animEffect>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1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53" presetClass="entr" presetSubtype="16" fill="hold" grpId="0" nodeType="afterEffect">
                                  <p:stCondLst>
                                    <p:cond delay="0"/>
                                  </p:stCondLst>
                                  <p:childTnLst>
                                    <p:set>
                                      <p:cBhvr>
                                        <p:cTn id="26" dur="1" fill="hold">
                                          <p:stCondLst>
                                            <p:cond delay="0"/>
                                          </p:stCondLst>
                                        </p:cTn>
                                        <p:tgtEl>
                                          <p:spTgt spid="14">
                                            <p:bg/>
                                          </p:spTgt>
                                        </p:tgtEl>
                                        <p:attrNameLst>
                                          <p:attrName>style.visibility</p:attrName>
                                        </p:attrNameLst>
                                      </p:cBhvr>
                                      <p:to>
                                        <p:strVal val="visible"/>
                                      </p:to>
                                    </p:set>
                                    <p:anim calcmode="lin" valueType="num">
                                      <p:cBhvr>
                                        <p:cTn id="27" dur="500" fill="hold"/>
                                        <p:tgtEl>
                                          <p:spTgt spid="14">
                                            <p:bg/>
                                          </p:spTgt>
                                        </p:tgtEl>
                                        <p:attrNameLst>
                                          <p:attrName>ppt_w</p:attrName>
                                        </p:attrNameLst>
                                      </p:cBhvr>
                                      <p:tavLst>
                                        <p:tav tm="0">
                                          <p:val>
                                            <p:fltVal val="0"/>
                                          </p:val>
                                        </p:tav>
                                        <p:tav tm="100000">
                                          <p:val>
                                            <p:strVal val="#ppt_w"/>
                                          </p:val>
                                        </p:tav>
                                      </p:tavLst>
                                    </p:anim>
                                    <p:anim calcmode="lin" valueType="num">
                                      <p:cBhvr>
                                        <p:cTn id="28" dur="500" fill="hold"/>
                                        <p:tgtEl>
                                          <p:spTgt spid="14">
                                            <p:bg/>
                                          </p:spTgt>
                                        </p:tgtEl>
                                        <p:attrNameLst>
                                          <p:attrName>ppt_h</p:attrName>
                                        </p:attrNameLst>
                                      </p:cBhvr>
                                      <p:tavLst>
                                        <p:tav tm="0">
                                          <p:val>
                                            <p:fltVal val="0"/>
                                          </p:val>
                                        </p:tav>
                                        <p:tav tm="100000">
                                          <p:val>
                                            <p:strVal val="#ppt_h"/>
                                          </p:val>
                                        </p:tav>
                                      </p:tavLst>
                                    </p:anim>
                                    <p:animEffect transition="in" filter="fade">
                                      <p:cBhvr>
                                        <p:cTn id="29" dur="500"/>
                                        <p:tgtEl>
                                          <p:spTgt spid="14">
                                            <p:bg/>
                                          </p:spTgt>
                                        </p:tgtEl>
                                      </p:cBhvr>
                                    </p:animEffect>
                                  </p:childTnLst>
                                </p:cTn>
                              </p:par>
                            </p:childTnLst>
                          </p:cTn>
                        </p:par>
                        <p:par>
                          <p:cTn id="30" fill="hold">
                            <p:stCondLst>
                              <p:cond delay="15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0-#ppt_w/2"/>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1"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heel(1)">
                                      <p:cBhvr>
                                        <p:cTn id="43" dur="500"/>
                                        <p:tgtEl>
                                          <p:spTgt spid="21"/>
                                        </p:tgtEl>
                                      </p:cBhvr>
                                    </p:animEffect>
                                  </p:childTnLst>
                                </p:cTn>
                              </p:par>
                            </p:childTnLst>
                          </p:cTn>
                        </p:par>
                        <p:par>
                          <p:cTn id="44" fill="hold">
                            <p:stCondLst>
                              <p:cond delay="1000"/>
                            </p:stCondLst>
                            <p:childTnLst>
                              <p:par>
                                <p:cTn id="45" presetID="16" presetClass="entr" presetSubtype="37"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1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1000"/>
                                        <p:tgtEl>
                                          <p:spTgt spid="23"/>
                                        </p:tgtEl>
                                      </p:cBhvr>
                                    </p:animEffect>
                                    <p:anim calcmode="lin" valueType="num">
                                      <p:cBhvr>
                                        <p:cTn id="53" dur="1000" fill="hold"/>
                                        <p:tgtEl>
                                          <p:spTgt spid="23"/>
                                        </p:tgtEl>
                                        <p:attrNameLst>
                                          <p:attrName>ppt_x</p:attrName>
                                        </p:attrNameLst>
                                      </p:cBhvr>
                                      <p:tavLst>
                                        <p:tav tm="0">
                                          <p:val>
                                            <p:strVal val="#ppt_x"/>
                                          </p:val>
                                        </p:tav>
                                        <p:tav tm="100000">
                                          <p:val>
                                            <p:strVal val="#ppt_x"/>
                                          </p:val>
                                        </p:tav>
                                      </p:tavLst>
                                    </p:anim>
                                    <p:anim calcmode="lin" valueType="num">
                                      <p:cBhvr>
                                        <p:cTn id="54" dur="1000" fill="hold"/>
                                        <p:tgtEl>
                                          <p:spTgt spid="23"/>
                                        </p:tgtEl>
                                        <p:attrNameLst>
                                          <p:attrName>ppt_y</p:attrName>
                                        </p:attrNameLst>
                                      </p:cBhvr>
                                      <p:tavLst>
                                        <p:tav tm="0">
                                          <p:val>
                                            <p:strVal val="#ppt_y+.1"/>
                                          </p:val>
                                        </p:tav>
                                        <p:tav tm="100000">
                                          <p:val>
                                            <p:strVal val="#ppt_y"/>
                                          </p:val>
                                        </p:tav>
                                      </p:tavLst>
                                    </p:anim>
                                  </p:childTnLst>
                                </p:cTn>
                              </p:par>
                            </p:childTnLst>
                          </p:cTn>
                        </p:par>
                        <p:par>
                          <p:cTn id="55" fill="hold">
                            <p:stCondLst>
                              <p:cond delay="1000"/>
                            </p:stCondLst>
                            <p:childTnLst>
                              <p:par>
                                <p:cTn id="56" presetID="53" presetClass="entr" presetSubtype="16" fill="hold" grpId="0" nodeType="afterEffect">
                                  <p:stCondLst>
                                    <p:cond delay="0"/>
                                  </p:stCondLst>
                                  <p:childTnLst>
                                    <p:set>
                                      <p:cBhvr>
                                        <p:cTn id="57" dur="1" fill="hold">
                                          <p:stCondLst>
                                            <p:cond delay="0"/>
                                          </p:stCondLst>
                                        </p:cTn>
                                        <p:tgtEl>
                                          <p:spTgt spid="22">
                                            <p:bg/>
                                          </p:spTgt>
                                        </p:tgtEl>
                                        <p:attrNameLst>
                                          <p:attrName>style.visibility</p:attrName>
                                        </p:attrNameLst>
                                      </p:cBhvr>
                                      <p:to>
                                        <p:strVal val="visible"/>
                                      </p:to>
                                    </p:set>
                                    <p:anim calcmode="lin" valueType="num">
                                      <p:cBhvr>
                                        <p:cTn id="58" dur="500" fill="hold"/>
                                        <p:tgtEl>
                                          <p:spTgt spid="22">
                                            <p:bg/>
                                          </p:spTgt>
                                        </p:tgtEl>
                                        <p:attrNameLst>
                                          <p:attrName>ppt_w</p:attrName>
                                        </p:attrNameLst>
                                      </p:cBhvr>
                                      <p:tavLst>
                                        <p:tav tm="0">
                                          <p:val>
                                            <p:fltVal val="0"/>
                                          </p:val>
                                        </p:tav>
                                        <p:tav tm="100000">
                                          <p:val>
                                            <p:strVal val="#ppt_w"/>
                                          </p:val>
                                        </p:tav>
                                      </p:tavLst>
                                    </p:anim>
                                    <p:anim calcmode="lin" valueType="num">
                                      <p:cBhvr>
                                        <p:cTn id="59" dur="500" fill="hold"/>
                                        <p:tgtEl>
                                          <p:spTgt spid="22">
                                            <p:bg/>
                                          </p:spTgt>
                                        </p:tgtEl>
                                        <p:attrNameLst>
                                          <p:attrName>ppt_h</p:attrName>
                                        </p:attrNameLst>
                                      </p:cBhvr>
                                      <p:tavLst>
                                        <p:tav tm="0">
                                          <p:val>
                                            <p:fltVal val="0"/>
                                          </p:val>
                                        </p:tav>
                                        <p:tav tm="100000">
                                          <p:val>
                                            <p:strVal val="#ppt_h"/>
                                          </p:val>
                                        </p:tav>
                                      </p:tavLst>
                                    </p:anim>
                                    <p:animEffect transition="in" filter="fade">
                                      <p:cBhvr>
                                        <p:cTn id="60" dur="500"/>
                                        <p:tgtEl>
                                          <p:spTgt spid="22">
                                            <p:bg/>
                                          </p:spTgt>
                                        </p:tgtEl>
                                      </p:cBhvr>
                                    </p:animEffect>
                                  </p:childTnLst>
                                </p:cTn>
                              </p:par>
                            </p:childTnLst>
                          </p:cTn>
                        </p:par>
                        <p:par>
                          <p:cTn id="61" fill="hold">
                            <p:stCondLst>
                              <p:cond delay="1500"/>
                            </p:stCondLst>
                            <p:childTnLst>
                              <p:par>
                                <p:cTn id="62" presetID="22" presetClass="entr" presetSubtype="8" fill="hold" grpId="0" nodeType="afterEffect">
                                  <p:stCondLst>
                                    <p:cond delay="0"/>
                                  </p:stCondLst>
                                  <p:childTnLst>
                                    <p:set>
                                      <p:cBhvr>
                                        <p:cTn id="63" dur="1" fill="hold">
                                          <p:stCondLst>
                                            <p:cond delay="0"/>
                                          </p:stCondLst>
                                        </p:cTn>
                                        <p:tgtEl>
                                          <p:spTgt spid="22">
                                            <p:txEl>
                                              <p:pRg st="0" end="0"/>
                                            </p:txEl>
                                          </p:spTgt>
                                        </p:tgtEl>
                                        <p:attrNameLst>
                                          <p:attrName>style.visibility</p:attrName>
                                        </p:attrNameLst>
                                      </p:cBhvr>
                                      <p:to>
                                        <p:strVal val="visible"/>
                                      </p:to>
                                    </p:set>
                                    <p:animEffect transition="in" filter="wipe(left)">
                                      <p:cBhvr>
                                        <p:cTn id="64"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0" grpId="0"/>
      <p:bldP spid="21" grpId="0"/>
      <p:bldP spid="22" grpId="0" uiExpand="1" build="p" animBg="1"/>
      <p:bldP spid="14" grpId="0" uiExpand="1" build="p" animBg="1"/>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3179</TotalTime>
  <Words>1484</Words>
  <Application>Microsoft Office PowerPoint</Application>
  <PresentationFormat>Panorámica</PresentationFormat>
  <Paragraphs>85</Paragraphs>
  <Slides>17</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17</vt:i4>
      </vt:variant>
    </vt:vector>
  </HeadingPairs>
  <TitlesOfParts>
    <vt:vector size="22" baseType="lpstr">
      <vt:lpstr>Abhaya Libre ExtraBold</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242</cp:revision>
  <dcterms:created xsi:type="dcterms:W3CDTF">2023-11-24T20:22:19Z</dcterms:created>
  <dcterms:modified xsi:type="dcterms:W3CDTF">2026-01-03T06:51:58Z</dcterms:modified>
</cp:coreProperties>
</file>